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1"/>
    <p:sldMasterId id="2147483672" r:id="rId2"/>
    <p:sldMasterId id="2147483718" r:id="rId3"/>
    <p:sldMasterId id="2147483735" r:id="rId4"/>
    <p:sldMasterId id="2147483753" r:id="rId5"/>
    <p:sldMasterId id="2147483766" r:id="rId6"/>
  </p:sldMasterIdLst>
  <p:notesMasterIdLst>
    <p:notesMasterId r:id="rId30"/>
  </p:notesMasterIdLst>
  <p:handoutMasterIdLst>
    <p:handoutMasterId r:id="rId31"/>
  </p:handoutMasterIdLst>
  <p:sldIdLst>
    <p:sldId id="389" r:id="rId7"/>
    <p:sldId id="977" r:id="rId8"/>
    <p:sldId id="978" r:id="rId9"/>
    <p:sldId id="957" r:id="rId10"/>
    <p:sldId id="964" r:id="rId11"/>
    <p:sldId id="967" r:id="rId12"/>
    <p:sldId id="966" r:id="rId13"/>
    <p:sldId id="983" r:id="rId14"/>
    <p:sldId id="965" r:id="rId15"/>
    <p:sldId id="956" r:id="rId16"/>
    <p:sldId id="959" r:id="rId17"/>
    <p:sldId id="984" r:id="rId18"/>
    <p:sldId id="958" r:id="rId19"/>
    <p:sldId id="970" r:id="rId20"/>
    <p:sldId id="971" r:id="rId21"/>
    <p:sldId id="973" r:id="rId22"/>
    <p:sldId id="974" r:id="rId23"/>
    <p:sldId id="975" r:id="rId24"/>
    <p:sldId id="968" r:id="rId25"/>
    <p:sldId id="962" r:id="rId26"/>
    <p:sldId id="979" r:id="rId27"/>
    <p:sldId id="955" r:id="rId28"/>
    <p:sldId id="981"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119EEDB-123E-4DDB-94C6-902C0FAB007E}">
          <p14:sldIdLst>
            <p14:sldId id="389"/>
            <p14:sldId id="977"/>
            <p14:sldId id="978"/>
            <p14:sldId id="957"/>
            <p14:sldId id="964"/>
            <p14:sldId id="967"/>
            <p14:sldId id="966"/>
            <p14:sldId id="983"/>
            <p14:sldId id="965"/>
            <p14:sldId id="956"/>
            <p14:sldId id="959"/>
            <p14:sldId id="984"/>
            <p14:sldId id="958"/>
            <p14:sldId id="970"/>
            <p14:sldId id="971"/>
            <p14:sldId id="973"/>
            <p14:sldId id="974"/>
            <p14:sldId id="975"/>
            <p14:sldId id="968"/>
            <p14:sldId id="962"/>
            <p14:sldId id="979"/>
            <p14:sldId id="955"/>
            <p14:sldId id="98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A50021"/>
    <a:srgbClr val="FF3300"/>
    <a:srgbClr val="FFFF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735" autoAdjust="0"/>
    <p:restoredTop sz="81705" autoAdjust="0"/>
  </p:normalViewPr>
  <p:slideViewPr>
    <p:cSldViewPr>
      <p:cViewPr varScale="1">
        <p:scale>
          <a:sx n="60" d="100"/>
          <a:sy n="60" d="100"/>
        </p:scale>
        <p:origin x="-1422" y="-7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5F5B90F-1597-495E-9F8F-B0FC3C6373D0}" type="datetimeFigureOut">
              <a:rPr lang="en-US" smtClean="0"/>
              <a:t>1/13/2013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74FCF5CA-A14E-4F0B-A1E9-0A20F80EC917}" type="slidenum">
              <a:rPr lang="en-US" smtClean="0"/>
              <a:t>‹#›</a:t>
            </a:fld>
            <a:endParaRPr lang="en-US"/>
          </a:p>
        </p:txBody>
      </p:sp>
    </p:spTree>
    <p:extLst>
      <p:ext uri="{BB962C8B-B14F-4D97-AF65-F5344CB8AC3E}">
        <p14:creationId xmlns:p14="http://schemas.microsoft.com/office/powerpoint/2010/main" val="1977786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22C8064-B447-4CC8-95A3-88E836C18A53}" type="datetimeFigureOut">
              <a:rPr lang="en-US" smtClean="0"/>
              <a:t>1/13/2013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C9D3247-D57A-4206-A8EF-1FF32862D8C0}" type="slidenum">
              <a:rPr lang="en-US" smtClean="0"/>
              <a:t>‹#›</a:t>
            </a:fld>
            <a:endParaRPr lang="en-US"/>
          </a:p>
        </p:txBody>
      </p:sp>
    </p:spTree>
    <p:extLst>
      <p:ext uri="{BB962C8B-B14F-4D97-AF65-F5344CB8AC3E}">
        <p14:creationId xmlns:p14="http://schemas.microsoft.com/office/powerpoint/2010/main" val="3628297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9C156C9F-9882-CA42-A3E4-425FE827455F}" type="slidenum">
              <a:rPr lang="en-US"/>
              <a:pPr/>
              <a:t>1</a:t>
            </a:fld>
            <a:endParaRPr lang="en-US" dirty="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w="9525"/>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9D3247-D57A-4206-A8EF-1FF32862D8C0}" type="slidenum">
              <a:rPr lang="en-US" smtClean="0"/>
              <a:t>13</a:t>
            </a:fld>
            <a:endParaRPr lang="en-US"/>
          </a:p>
        </p:txBody>
      </p:sp>
    </p:spTree>
    <p:extLst>
      <p:ext uri="{BB962C8B-B14F-4D97-AF65-F5344CB8AC3E}">
        <p14:creationId xmlns:p14="http://schemas.microsoft.com/office/powerpoint/2010/main" val="889500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9D3247-D57A-4206-A8EF-1FF32862D8C0}" type="slidenum">
              <a:rPr lang="en-US" smtClean="0"/>
              <a:t>14</a:t>
            </a:fld>
            <a:endParaRPr lang="en-US"/>
          </a:p>
        </p:txBody>
      </p:sp>
    </p:spTree>
    <p:extLst>
      <p:ext uri="{BB962C8B-B14F-4D97-AF65-F5344CB8AC3E}">
        <p14:creationId xmlns:p14="http://schemas.microsoft.com/office/powerpoint/2010/main" val="2930577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9D3247-D57A-4206-A8EF-1FF32862D8C0}" type="slidenum">
              <a:rPr lang="en-US" smtClean="0"/>
              <a:t>15</a:t>
            </a:fld>
            <a:endParaRPr lang="en-US"/>
          </a:p>
        </p:txBody>
      </p:sp>
    </p:spTree>
    <p:extLst>
      <p:ext uri="{BB962C8B-B14F-4D97-AF65-F5344CB8AC3E}">
        <p14:creationId xmlns:p14="http://schemas.microsoft.com/office/powerpoint/2010/main" val="3366769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9D3247-D57A-4206-A8EF-1FF32862D8C0}" type="slidenum">
              <a:rPr lang="en-US" smtClean="0"/>
              <a:t>16</a:t>
            </a:fld>
            <a:endParaRPr lang="en-US"/>
          </a:p>
        </p:txBody>
      </p:sp>
    </p:spTree>
    <p:extLst>
      <p:ext uri="{BB962C8B-B14F-4D97-AF65-F5344CB8AC3E}">
        <p14:creationId xmlns:p14="http://schemas.microsoft.com/office/powerpoint/2010/main" val="3756391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9D3247-D57A-4206-A8EF-1FF32862D8C0}" type="slidenum">
              <a:rPr lang="en-US" smtClean="0"/>
              <a:t>17</a:t>
            </a:fld>
            <a:endParaRPr lang="en-US"/>
          </a:p>
        </p:txBody>
      </p:sp>
    </p:spTree>
    <p:extLst>
      <p:ext uri="{BB962C8B-B14F-4D97-AF65-F5344CB8AC3E}">
        <p14:creationId xmlns:p14="http://schemas.microsoft.com/office/powerpoint/2010/main" val="2197902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CC9D3247-D57A-4206-A8EF-1FF32862D8C0}" type="slidenum">
              <a:rPr lang="en-US" smtClean="0"/>
              <a:t>18</a:t>
            </a:fld>
            <a:endParaRPr lang="en-US"/>
          </a:p>
        </p:txBody>
      </p:sp>
    </p:spTree>
    <p:extLst>
      <p:ext uri="{BB962C8B-B14F-4D97-AF65-F5344CB8AC3E}">
        <p14:creationId xmlns:p14="http://schemas.microsoft.com/office/powerpoint/2010/main" val="119844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9D3247-D57A-4206-A8EF-1FF32862D8C0}" type="slidenum">
              <a:rPr lang="en-US" smtClean="0"/>
              <a:t>21</a:t>
            </a:fld>
            <a:endParaRPr lang="en-US"/>
          </a:p>
        </p:txBody>
      </p:sp>
    </p:spTree>
    <p:extLst>
      <p:ext uri="{BB962C8B-B14F-4D97-AF65-F5344CB8AC3E}">
        <p14:creationId xmlns:p14="http://schemas.microsoft.com/office/powerpoint/2010/main" val="15466442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84673" y="2041525"/>
            <a:ext cx="8423524" cy="997196"/>
          </a:xfrm>
        </p:spPr>
        <p:txBody>
          <a:bodyPr/>
          <a:lstStyle>
            <a:lvl1pPr marL="0" indent="0">
              <a:buNone/>
              <a:defRPr sz="7200" i="0" spc="-75"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pic>
        <p:nvPicPr>
          <p:cNvPr id="7" name="Picture 2" descr="Microsoft logo and tagline"/>
          <p:cNvPicPr>
            <a:picLocks noChangeAspect="1" noChangeArrowheads="1"/>
          </p:cNvPicPr>
          <p:nvPr/>
        </p:nvPicPr>
        <p:blipFill rotWithShape="1">
          <a:blip r:embed="rId2" cstate="screen">
            <a:extLst>
              <a:ext uri="{28A0092B-C50C-407E-A947-70E740481C1C}">
                <a14:useLocalDpi xmlns:a14="http://schemas.microsoft.com/office/drawing/2010/main"/>
              </a:ext>
            </a:extLst>
          </a:blip>
          <a:stretch/>
        </p:blipFill>
        <p:spPr bwMode="black">
          <a:xfrm>
            <a:off x="7436959" y="6358674"/>
            <a:ext cx="1551466" cy="262789"/>
          </a:xfrm>
          <a:prstGeom prst="rect">
            <a:avLst/>
          </a:prstGeom>
          <a:noFill/>
          <a:ln>
            <a:noFill/>
          </a:ln>
        </p:spPr>
      </p:pic>
      <p:sp>
        <p:nvSpPr>
          <p:cNvPr id="9" name="Text Placeholder 8"/>
          <p:cNvSpPr>
            <a:spLocks noGrp="1"/>
          </p:cNvSpPr>
          <p:nvPr>
            <p:ph type="body" sz="quarter" idx="11" hasCustomPrompt="1"/>
          </p:nvPr>
        </p:nvSpPr>
        <p:spPr>
          <a:xfrm>
            <a:off x="384673" y="3117239"/>
            <a:ext cx="5636696" cy="332399"/>
          </a:xfrm>
        </p:spPr>
        <p:txBody>
          <a:bodyPr/>
          <a:lstStyle>
            <a:lvl1pPr marL="0" indent="0">
              <a:buNone/>
              <a:defRPr spc="-75" baseline="0">
                <a:gradFill>
                  <a:gsLst>
                    <a:gs pos="0">
                      <a:schemeClr val="tx1"/>
                    </a:gs>
                    <a:gs pos="100000">
                      <a:schemeClr val="tx1"/>
                    </a:gs>
                  </a:gsLst>
                  <a:lin ang="5400000" scaled="0"/>
                </a:gradFill>
                <a:latin typeface="Segoe UI Light" pitchFamily="34" charset="0"/>
              </a:defRPr>
            </a:lvl1pPr>
          </a:lstStyle>
          <a:p>
            <a:pPr lvl="0"/>
            <a:r>
              <a:rPr lang="en-US" dirty="0" smtClean="0"/>
              <a:t>Speaker Title</a:t>
            </a:r>
            <a:endParaRPr lang="en-US" dirty="0"/>
          </a:p>
        </p:txBody>
      </p:sp>
    </p:spTree>
    <p:extLst>
      <p:ext uri="{BB962C8B-B14F-4D97-AF65-F5344CB8AC3E}">
        <p14:creationId xmlns:p14="http://schemas.microsoft.com/office/powerpoint/2010/main" val="1995687508"/>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Color Layout 5">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810701"/>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Tree>
    <p:extLst>
      <p:ext uri="{BB962C8B-B14F-4D97-AF65-F5344CB8AC3E}">
        <p14:creationId xmlns:p14="http://schemas.microsoft.com/office/powerpoint/2010/main" val="48146572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498598"/>
          </a:xfrm>
        </p:spPr>
        <p:txBody>
          <a:bodyPr/>
          <a:lstStyle>
            <a:lvl1pPr>
              <a:defRPr sz="3600">
                <a:solidFill>
                  <a:srgbClr val="FFFF00"/>
                </a:solidFill>
                <a:latin typeface="+mn-lt"/>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D238DE23-19AF-4869-9198-2E937C0385B6}" type="slidenum">
              <a:rPr lang="en-US" smtClean="0"/>
              <a:pPr/>
              <a:t>‹#›</a:t>
            </a:fld>
            <a:endParaRPr lang="en-US"/>
          </a:p>
        </p:txBody>
      </p:sp>
    </p:spTree>
    <p:extLst>
      <p:ext uri="{BB962C8B-B14F-4D97-AF65-F5344CB8AC3E}">
        <p14:creationId xmlns:p14="http://schemas.microsoft.com/office/powerpoint/2010/main" val="39246511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56784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800"/>
            <a:ext cx="8363938" cy="782265"/>
          </a:xfrm>
        </p:spPr>
        <p:txBody>
          <a:bodyPr/>
          <a:lstStyle>
            <a:lvl1pPr marL="0" indent="0">
              <a:spcBef>
                <a:spcPts val="0"/>
              </a:spcBef>
              <a:spcAft>
                <a:spcPts val="675"/>
              </a:spcAft>
              <a:buNone/>
              <a:defRPr sz="3200" spc="-100" baseline="0">
                <a:latin typeface="Segoe UI Light" pitchFamily="34" charset="0"/>
              </a:defRPr>
            </a:lvl1pPr>
            <a:lvl2pPr marL="0" indent="0">
              <a:spcBef>
                <a:spcPts val="0"/>
              </a:spcBef>
              <a:spcAft>
                <a:spcPts val="300"/>
              </a:spcAft>
              <a:buNone/>
              <a:defRPr sz="1800" spc="-50" baseline="0">
                <a:gradFill flip="none" rotWithShape="1">
                  <a:gsLst>
                    <a:gs pos="0">
                      <a:schemeClr val="tx1">
                        <a:lumMod val="85000"/>
                      </a:schemeClr>
                    </a:gs>
                    <a:gs pos="86000">
                      <a:schemeClr val="tx1">
                        <a:lumMod val="85000"/>
                      </a:schemeClr>
                    </a:gs>
                  </a:gsLst>
                  <a:path path="circle">
                    <a:fillToRect r="100000" b="100000"/>
                  </a:path>
                  <a:tileRect l="-100000" t="-100000"/>
                </a:gradFill>
              </a:defRPr>
            </a:lvl2pPr>
            <a:lvl3pPr marL="0" indent="0">
              <a:spcBef>
                <a:spcPts val="0"/>
              </a:spcBef>
              <a:spcAft>
                <a:spcPts val="300"/>
              </a:spcAft>
              <a:buNone/>
              <a:defRPr sz="1500"/>
            </a:lvl3pPr>
            <a:lvl4pPr marL="0" indent="0">
              <a:spcBef>
                <a:spcPts val="0"/>
              </a:spcBef>
              <a:spcAft>
                <a:spcPts val="300"/>
              </a:spcAft>
              <a:buNone/>
              <a:defRPr/>
            </a:lvl4pPr>
            <a:lvl5pPr marL="0" indent="0">
              <a:spcBef>
                <a:spcPts val="0"/>
              </a:spcBef>
              <a:spcAft>
                <a:spcPts val="300"/>
              </a:spcAft>
              <a:buNone/>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11715367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56784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800"/>
            <a:ext cx="8363938" cy="3492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2937342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389436" y="1447800"/>
            <a:ext cx="8363938" cy="34925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50241686"/>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17384526"/>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064348"/>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150041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4641056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183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9144001" cy="619125"/>
          </a:xfrm>
          <a:solidFill>
            <a:srgbClr val="FFFF99"/>
          </a:solidFill>
        </p:spPr>
        <p:txBody>
          <a:bodyPr wrap="square" lIns="114341" tIns="57171" rIns="114341" bIns="57171" anchor="b" anchorCtr="0">
            <a:noAutofit/>
          </a:bodyPr>
          <a:lstStyle>
            <a:lvl1pPr algn="r">
              <a:buFont typeface="Arial" pitchFamily="34" charset="0"/>
              <a:buNone/>
              <a:defRPr spc="-38"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62939304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84673" y="2041525"/>
            <a:ext cx="8423524" cy="997196"/>
          </a:xfrm>
        </p:spPr>
        <p:txBody>
          <a:bodyPr/>
          <a:lstStyle>
            <a:lvl1pPr marL="0" indent="0">
              <a:buNone/>
              <a:defRPr sz="7200" i="0" spc="-75"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sp>
        <p:nvSpPr>
          <p:cNvPr id="4" name="Text Placeholder 8"/>
          <p:cNvSpPr>
            <a:spLocks noGrp="1"/>
          </p:cNvSpPr>
          <p:nvPr>
            <p:ph type="body" sz="quarter" idx="11" hasCustomPrompt="1"/>
          </p:nvPr>
        </p:nvSpPr>
        <p:spPr>
          <a:xfrm>
            <a:off x="384673" y="3117239"/>
            <a:ext cx="5636696" cy="332399"/>
          </a:xfrm>
        </p:spPr>
        <p:txBody>
          <a:bodyPr/>
          <a:lstStyle>
            <a:lvl1pPr marL="0" indent="0">
              <a:buNone/>
              <a:defRPr lang="en-US" sz="2400" kern="1200" spc="-75"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6047"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7" name="Picture 2" descr="Microsoft logo and tagline"/>
          <p:cNvPicPr>
            <a:picLocks noChangeAspect="1" noChangeArrowheads="1"/>
          </p:cNvPicPr>
          <p:nvPr/>
        </p:nvPicPr>
        <p:blipFill rotWithShape="1">
          <a:blip r:embed="rId2" cstate="screen">
            <a:extLst>
              <a:ext uri="{28A0092B-C50C-407E-A947-70E740481C1C}">
                <a14:useLocalDpi xmlns:a14="http://schemas.microsoft.com/office/drawing/2010/main"/>
              </a:ext>
            </a:extLst>
          </a:blip>
          <a:stretch/>
        </p:blipFill>
        <p:spPr bwMode="black">
          <a:xfrm>
            <a:off x="7436959" y="6361219"/>
            <a:ext cx="1551466" cy="262789"/>
          </a:xfrm>
          <a:prstGeom prst="rect">
            <a:avLst/>
          </a:prstGeom>
          <a:noFill/>
          <a:ln>
            <a:noFill/>
          </a:ln>
        </p:spPr>
      </p:pic>
    </p:spTree>
    <p:extLst>
      <p:ext uri="{BB962C8B-B14F-4D97-AF65-F5344CB8AC3E}">
        <p14:creationId xmlns:p14="http://schemas.microsoft.com/office/powerpoint/2010/main" val="175552859"/>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84673" y="2041525"/>
            <a:ext cx="8423524" cy="997196"/>
          </a:xfrm>
        </p:spPr>
        <p:txBody>
          <a:bodyPr/>
          <a:lstStyle>
            <a:lvl1pPr marL="0" indent="0">
              <a:buNone/>
              <a:defRPr sz="7200" i="0" spc="-75"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pic>
        <p:nvPicPr>
          <p:cNvPr id="7" name="Picture 2" descr="Microsoft logo and tagline"/>
          <p:cNvPicPr>
            <a:picLocks noChangeAspect="1" noChangeArrowheads="1"/>
          </p:cNvPicPr>
          <p:nvPr/>
        </p:nvPicPr>
        <p:blipFill rotWithShape="1">
          <a:blip r:embed="rId2" cstate="screen">
            <a:extLst>
              <a:ext uri="{28A0092B-C50C-407E-A947-70E740481C1C}">
                <a14:useLocalDpi xmlns:a14="http://schemas.microsoft.com/office/drawing/2010/main"/>
              </a:ext>
            </a:extLst>
          </a:blip>
          <a:stretch/>
        </p:blipFill>
        <p:spPr bwMode="black">
          <a:xfrm>
            <a:off x="7436959" y="6358674"/>
            <a:ext cx="1551466" cy="262789"/>
          </a:xfrm>
          <a:prstGeom prst="rect">
            <a:avLst/>
          </a:prstGeom>
          <a:noFill/>
          <a:ln>
            <a:noFill/>
          </a:ln>
        </p:spPr>
      </p:pic>
      <p:sp>
        <p:nvSpPr>
          <p:cNvPr id="9" name="Text Placeholder 8"/>
          <p:cNvSpPr>
            <a:spLocks noGrp="1"/>
          </p:cNvSpPr>
          <p:nvPr>
            <p:ph type="body" sz="quarter" idx="11" hasCustomPrompt="1"/>
          </p:nvPr>
        </p:nvSpPr>
        <p:spPr>
          <a:xfrm>
            <a:off x="384673" y="3117239"/>
            <a:ext cx="5636696" cy="332399"/>
          </a:xfrm>
        </p:spPr>
        <p:txBody>
          <a:bodyPr/>
          <a:lstStyle>
            <a:lvl1pPr marL="0" indent="0">
              <a:buNone/>
              <a:defRPr spc="-75" baseline="0">
                <a:gradFill>
                  <a:gsLst>
                    <a:gs pos="0">
                      <a:schemeClr val="tx1"/>
                    </a:gs>
                    <a:gs pos="100000">
                      <a:schemeClr val="tx1"/>
                    </a:gs>
                  </a:gsLst>
                  <a:lin ang="5400000" scaled="0"/>
                </a:gradFill>
                <a:latin typeface="Segoe UI Light" pitchFamily="34" charset="0"/>
              </a:defRPr>
            </a:lvl1pPr>
          </a:lstStyle>
          <a:p>
            <a:pPr lvl="0"/>
            <a:r>
              <a:rPr lang="en-US" dirty="0" smtClean="0"/>
              <a:t>Speaker Title</a:t>
            </a:r>
            <a:endParaRPr lang="en-US" dirty="0"/>
          </a:p>
        </p:txBody>
      </p:sp>
    </p:spTree>
    <p:extLst>
      <p:ext uri="{BB962C8B-B14F-4D97-AF65-F5344CB8AC3E}">
        <p14:creationId xmlns:p14="http://schemas.microsoft.com/office/powerpoint/2010/main" val="1862057298"/>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84673" y="2041525"/>
            <a:ext cx="8423524" cy="997196"/>
          </a:xfrm>
        </p:spPr>
        <p:txBody>
          <a:bodyPr/>
          <a:lstStyle>
            <a:lvl1pPr marL="0" indent="0">
              <a:buNone/>
              <a:defRPr sz="7200" i="0" spc="-75"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sp>
        <p:nvSpPr>
          <p:cNvPr id="4" name="Text Placeholder 8"/>
          <p:cNvSpPr>
            <a:spLocks noGrp="1"/>
          </p:cNvSpPr>
          <p:nvPr>
            <p:ph type="body" sz="quarter" idx="11" hasCustomPrompt="1"/>
          </p:nvPr>
        </p:nvSpPr>
        <p:spPr>
          <a:xfrm>
            <a:off x="384673" y="3117239"/>
            <a:ext cx="5636696" cy="332399"/>
          </a:xfrm>
        </p:spPr>
        <p:txBody>
          <a:bodyPr/>
          <a:lstStyle>
            <a:lvl1pPr marL="0" indent="0">
              <a:buNone/>
              <a:defRPr lang="en-US" sz="2400" kern="1200" spc="-75"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6047"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7" name="Picture 2" descr="Microsoft logo and tagline"/>
          <p:cNvPicPr>
            <a:picLocks noChangeAspect="1" noChangeArrowheads="1"/>
          </p:cNvPicPr>
          <p:nvPr/>
        </p:nvPicPr>
        <p:blipFill rotWithShape="1">
          <a:blip r:embed="rId2" cstate="screen">
            <a:extLst>
              <a:ext uri="{28A0092B-C50C-407E-A947-70E740481C1C}">
                <a14:useLocalDpi xmlns:a14="http://schemas.microsoft.com/office/drawing/2010/main"/>
              </a:ext>
            </a:extLst>
          </a:blip>
          <a:stretch/>
        </p:blipFill>
        <p:spPr bwMode="black">
          <a:xfrm>
            <a:off x="7436959" y="6361219"/>
            <a:ext cx="1551466" cy="262789"/>
          </a:xfrm>
          <a:prstGeom prst="rect">
            <a:avLst/>
          </a:prstGeom>
          <a:noFill/>
          <a:ln>
            <a:noFill/>
          </a:ln>
        </p:spPr>
      </p:pic>
    </p:spTree>
    <p:extLst>
      <p:ext uri="{BB962C8B-B14F-4D97-AF65-F5344CB8AC3E}">
        <p14:creationId xmlns:p14="http://schemas.microsoft.com/office/powerpoint/2010/main" val="655071868"/>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84673" y="2041525"/>
            <a:ext cx="8423524" cy="997196"/>
          </a:xfrm>
        </p:spPr>
        <p:txBody>
          <a:bodyPr/>
          <a:lstStyle>
            <a:lvl1pPr marL="0" indent="0">
              <a:buNone/>
              <a:defRPr lang="en-US" sz="7200" i="0" kern="1200" spc="-75"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6047"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384673" y="3117239"/>
            <a:ext cx="5636696" cy="332399"/>
          </a:xfrm>
        </p:spPr>
        <p:txBody>
          <a:bodyPr/>
          <a:lstStyle>
            <a:lvl1pPr marL="0" indent="0">
              <a:buNone/>
              <a:defRPr lang="en-US" sz="2400" kern="1200" spc="-75"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6047"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Microsoft logo and tagline"/>
          <p:cNvPicPr>
            <a:picLocks noChangeAspect="1" noChangeArrowheads="1"/>
          </p:cNvPicPr>
          <p:nvPr/>
        </p:nvPicPr>
        <p:blipFill rotWithShape="1">
          <a:blip r:embed="rId2" cstate="screen">
            <a:extLst>
              <a:ext uri="{28A0092B-C50C-407E-A947-70E740481C1C}">
                <a14:useLocalDpi xmlns:a14="http://schemas.microsoft.com/office/drawing/2010/main"/>
              </a:ext>
            </a:extLst>
          </a:blip>
          <a:stretch/>
        </p:blipFill>
        <p:spPr bwMode="black">
          <a:xfrm>
            <a:off x="7436959" y="6361219"/>
            <a:ext cx="1551466" cy="262789"/>
          </a:xfrm>
          <a:prstGeom prst="rect">
            <a:avLst/>
          </a:prstGeom>
          <a:noFill/>
          <a:ln>
            <a:noFill/>
          </a:ln>
        </p:spPr>
      </p:pic>
    </p:spTree>
    <p:extLst>
      <p:ext uri="{BB962C8B-B14F-4D97-AF65-F5344CB8AC3E}">
        <p14:creationId xmlns:p14="http://schemas.microsoft.com/office/powerpoint/2010/main" val="229432356"/>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84673" y="2041525"/>
            <a:ext cx="8423524" cy="997196"/>
          </a:xfrm>
        </p:spPr>
        <p:txBody>
          <a:bodyPr/>
          <a:lstStyle>
            <a:lvl1pPr marL="0" indent="0">
              <a:buNone/>
              <a:defRPr lang="en-US" sz="7200" i="0" kern="1200" spc="-75"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6047"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384673" y="3117239"/>
            <a:ext cx="5636696" cy="332399"/>
          </a:xfrm>
        </p:spPr>
        <p:txBody>
          <a:bodyPr/>
          <a:lstStyle>
            <a:lvl1pPr marL="0" indent="0">
              <a:buNone/>
              <a:defRPr lang="en-US" sz="2400" kern="1200" spc="-75"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6047"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Microsoft logo and tagline"/>
          <p:cNvPicPr>
            <a:picLocks noChangeAspect="1" noChangeArrowheads="1"/>
          </p:cNvPicPr>
          <p:nvPr/>
        </p:nvPicPr>
        <p:blipFill rotWithShape="1">
          <a:blip r:embed="rId2" cstate="screen">
            <a:extLst>
              <a:ext uri="{28A0092B-C50C-407E-A947-70E740481C1C}">
                <a14:useLocalDpi xmlns:a14="http://schemas.microsoft.com/office/drawing/2010/main"/>
              </a:ext>
            </a:extLst>
          </a:blip>
          <a:stretch/>
        </p:blipFill>
        <p:spPr bwMode="black">
          <a:xfrm>
            <a:off x="7436959" y="6361219"/>
            <a:ext cx="1551466" cy="262789"/>
          </a:xfrm>
          <a:prstGeom prst="rect">
            <a:avLst/>
          </a:prstGeom>
          <a:noFill/>
          <a:ln>
            <a:noFill/>
          </a:ln>
        </p:spPr>
      </p:pic>
    </p:spTree>
    <p:extLst>
      <p:ext uri="{BB962C8B-B14F-4D97-AF65-F5344CB8AC3E}">
        <p14:creationId xmlns:p14="http://schemas.microsoft.com/office/powerpoint/2010/main" val="2174275242"/>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84673" y="2041525"/>
            <a:ext cx="8423524" cy="997196"/>
          </a:xfrm>
        </p:spPr>
        <p:txBody>
          <a:bodyPr/>
          <a:lstStyle>
            <a:lvl1pPr marL="0" indent="0">
              <a:buNone/>
              <a:defRPr lang="en-US" sz="7200" i="0" kern="1200" spc="-75"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6047"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384673" y="3117239"/>
            <a:ext cx="5636696" cy="332399"/>
          </a:xfrm>
        </p:spPr>
        <p:txBody>
          <a:bodyPr/>
          <a:lstStyle>
            <a:lvl1pPr marL="0" indent="0">
              <a:buNone/>
              <a:defRPr lang="en-US" sz="2400" kern="1200" spc="-75"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6047"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Microsoft logo and tagline"/>
          <p:cNvPicPr>
            <a:picLocks noChangeAspect="1" noChangeArrowheads="1"/>
          </p:cNvPicPr>
          <p:nvPr/>
        </p:nvPicPr>
        <p:blipFill rotWithShape="1">
          <a:blip r:embed="rId2" cstate="screen">
            <a:extLst>
              <a:ext uri="{28A0092B-C50C-407E-A947-70E740481C1C}">
                <a14:useLocalDpi xmlns:a14="http://schemas.microsoft.com/office/drawing/2010/main"/>
              </a:ext>
            </a:extLst>
          </a:blip>
          <a:stretch/>
        </p:blipFill>
        <p:spPr bwMode="black">
          <a:xfrm>
            <a:off x="7436959" y="6361219"/>
            <a:ext cx="1551466" cy="262789"/>
          </a:xfrm>
          <a:prstGeom prst="rect">
            <a:avLst/>
          </a:prstGeom>
          <a:noFill/>
          <a:ln>
            <a:noFill/>
          </a:ln>
        </p:spPr>
      </p:pic>
    </p:spTree>
    <p:extLst>
      <p:ext uri="{BB962C8B-B14F-4D97-AF65-F5344CB8AC3E}">
        <p14:creationId xmlns:p14="http://schemas.microsoft.com/office/powerpoint/2010/main" val="2090614224"/>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5_Blank Color 1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392178"/>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 Color 2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04678"/>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Color 3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306044"/>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Color Layout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980522"/>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Color Layout 5">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046130"/>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84673" y="2041525"/>
            <a:ext cx="8423524" cy="997196"/>
          </a:xfrm>
        </p:spPr>
        <p:txBody>
          <a:bodyPr/>
          <a:lstStyle>
            <a:lvl1pPr marL="0" indent="0">
              <a:buNone/>
              <a:defRPr lang="en-US" sz="7200" i="0" kern="1200" spc="-75"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6047"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384673" y="3117239"/>
            <a:ext cx="5636696" cy="332399"/>
          </a:xfrm>
        </p:spPr>
        <p:txBody>
          <a:bodyPr/>
          <a:lstStyle>
            <a:lvl1pPr marL="0" indent="0">
              <a:buNone/>
              <a:defRPr lang="en-US" sz="2400" kern="1200" spc="-75"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6047"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Microsoft logo and tagline"/>
          <p:cNvPicPr>
            <a:picLocks noChangeAspect="1" noChangeArrowheads="1"/>
          </p:cNvPicPr>
          <p:nvPr/>
        </p:nvPicPr>
        <p:blipFill rotWithShape="1">
          <a:blip r:embed="rId2" cstate="screen">
            <a:extLst>
              <a:ext uri="{28A0092B-C50C-407E-A947-70E740481C1C}">
                <a14:useLocalDpi xmlns:a14="http://schemas.microsoft.com/office/drawing/2010/main"/>
              </a:ext>
            </a:extLst>
          </a:blip>
          <a:stretch/>
        </p:blipFill>
        <p:spPr bwMode="black">
          <a:xfrm>
            <a:off x="7436959" y="6361219"/>
            <a:ext cx="1551466" cy="262789"/>
          </a:xfrm>
          <a:prstGeom prst="rect">
            <a:avLst/>
          </a:prstGeom>
          <a:noFill/>
          <a:ln>
            <a:noFill/>
          </a:ln>
        </p:spPr>
      </p:pic>
    </p:spTree>
    <p:extLst>
      <p:ext uri="{BB962C8B-B14F-4D97-AF65-F5344CB8AC3E}">
        <p14:creationId xmlns:p14="http://schemas.microsoft.com/office/powerpoint/2010/main" val="1810415580"/>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84673" y="2041525"/>
            <a:ext cx="8423524" cy="997196"/>
          </a:xfrm>
        </p:spPr>
        <p:txBody>
          <a:bodyPr/>
          <a:lstStyle>
            <a:lvl1pPr marL="0" indent="0">
              <a:buNone/>
              <a:defRPr sz="7200" i="0" spc="-75"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pic>
        <p:nvPicPr>
          <p:cNvPr id="7" name="Picture 2" descr="Microsoft logo and tagline"/>
          <p:cNvPicPr>
            <a:picLocks noChangeAspect="1" noChangeArrowheads="1"/>
          </p:cNvPicPr>
          <p:nvPr/>
        </p:nvPicPr>
        <p:blipFill rotWithShape="1">
          <a:blip r:embed="rId2" cstate="screen">
            <a:extLst>
              <a:ext uri="{28A0092B-C50C-407E-A947-70E740481C1C}">
                <a14:useLocalDpi xmlns:a14="http://schemas.microsoft.com/office/drawing/2010/main"/>
              </a:ext>
            </a:extLst>
          </a:blip>
          <a:stretch/>
        </p:blipFill>
        <p:spPr bwMode="black">
          <a:xfrm>
            <a:off x="7436959" y="6358674"/>
            <a:ext cx="1551466" cy="262789"/>
          </a:xfrm>
          <a:prstGeom prst="rect">
            <a:avLst/>
          </a:prstGeom>
          <a:noFill/>
          <a:ln>
            <a:noFill/>
          </a:ln>
        </p:spPr>
      </p:pic>
      <p:sp>
        <p:nvSpPr>
          <p:cNvPr id="9" name="Text Placeholder 8"/>
          <p:cNvSpPr>
            <a:spLocks noGrp="1"/>
          </p:cNvSpPr>
          <p:nvPr>
            <p:ph type="body" sz="quarter" idx="11" hasCustomPrompt="1"/>
          </p:nvPr>
        </p:nvSpPr>
        <p:spPr>
          <a:xfrm>
            <a:off x="384673" y="3117239"/>
            <a:ext cx="5636696" cy="332399"/>
          </a:xfrm>
        </p:spPr>
        <p:txBody>
          <a:bodyPr/>
          <a:lstStyle>
            <a:lvl1pPr marL="0" indent="0">
              <a:buNone/>
              <a:defRPr spc="-75" baseline="0">
                <a:gradFill>
                  <a:gsLst>
                    <a:gs pos="0">
                      <a:schemeClr val="tx1"/>
                    </a:gs>
                    <a:gs pos="100000">
                      <a:schemeClr val="tx1"/>
                    </a:gs>
                  </a:gsLst>
                  <a:lin ang="5400000" scaled="0"/>
                </a:gradFill>
                <a:latin typeface="Segoe UI Light" pitchFamily="34" charset="0"/>
              </a:defRPr>
            </a:lvl1pPr>
          </a:lstStyle>
          <a:p>
            <a:pPr lvl="0"/>
            <a:r>
              <a:rPr lang="en-US" dirty="0" smtClean="0"/>
              <a:t>Speaker Title</a:t>
            </a:r>
            <a:endParaRPr lang="en-US" dirty="0"/>
          </a:p>
        </p:txBody>
      </p:sp>
    </p:spTree>
    <p:extLst>
      <p:ext uri="{BB962C8B-B14F-4D97-AF65-F5344CB8AC3E}">
        <p14:creationId xmlns:p14="http://schemas.microsoft.com/office/powerpoint/2010/main" val="317629817"/>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84673" y="2041525"/>
            <a:ext cx="8423524" cy="997196"/>
          </a:xfrm>
        </p:spPr>
        <p:txBody>
          <a:bodyPr/>
          <a:lstStyle>
            <a:lvl1pPr marL="0" indent="0">
              <a:buNone/>
              <a:defRPr sz="7200" i="0" spc="-75"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sp>
        <p:nvSpPr>
          <p:cNvPr id="4" name="Text Placeholder 8"/>
          <p:cNvSpPr>
            <a:spLocks noGrp="1"/>
          </p:cNvSpPr>
          <p:nvPr>
            <p:ph type="body" sz="quarter" idx="11" hasCustomPrompt="1"/>
          </p:nvPr>
        </p:nvSpPr>
        <p:spPr>
          <a:xfrm>
            <a:off x="384673" y="3117239"/>
            <a:ext cx="5636696" cy="332399"/>
          </a:xfrm>
        </p:spPr>
        <p:txBody>
          <a:bodyPr/>
          <a:lstStyle>
            <a:lvl1pPr marL="0" indent="0">
              <a:buNone/>
              <a:defRPr lang="en-US" sz="2400" kern="1200" spc="-75"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6047"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7" name="Picture 2" descr="Microsoft logo and tagline"/>
          <p:cNvPicPr>
            <a:picLocks noChangeAspect="1" noChangeArrowheads="1"/>
          </p:cNvPicPr>
          <p:nvPr/>
        </p:nvPicPr>
        <p:blipFill rotWithShape="1">
          <a:blip r:embed="rId2" cstate="screen">
            <a:extLst>
              <a:ext uri="{28A0092B-C50C-407E-A947-70E740481C1C}">
                <a14:useLocalDpi xmlns:a14="http://schemas.microsoft.com/office/drawing/2010/main"/>
              </a:ext>
            </a:extLst>
          </a:blip>
          <a:stretch/>
        </p:blipFill>
        <p:spPr bwMode="black">
          <a:xfrm>
            <a:off x="7436959" y="6361219"/>
            <a:ext cx="1551466" cy="262789"/>
          </a:xfrm>
          <a:prstGeom prst="rect">
            <a:avLst/>
          </a:prstGeom>
          <a:noFill/>
          <a:ln>
            <a:noFill/>
          </a:ln>
        </p:spPr>
      </p:pic>
    </p:spTree>
    <p:extLst>
      <p:ext uri="{BB962C8B-B14F-4D97-AF65-F5344CB8AC3E}">
        <p14:creationId xmlns:p14="http://schemas.microsoft.com/office/powerpoint/2010/main" val="3614857846"/>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84673" y="2041525"/>
            <a:ext cx="8423524" cy="997196"/>
          </a:xfrm>
        </p:spPr>
        <p:txBody>
          <a:bodyPr/>
          <a:lstStyle>
            <a:lvl1pPr marL="0" indent="0">
              <a:buNone/>
              <a:defRPr lang="en-US" sz="7200" i="0" kern="1200" spc="-75"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6047"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384673" y="3117239"/>
            <a:ext cx="5636696" cy="332399"/>
          </a:xfrm>
        </p:spPr>
        <p:txBody>
          <a:bodyPr/>
          <a:lstStyle>
            <a:lvl1pPr marL="0" indent="0">
              <a:buNone/>
              <a:defRPr lang="en-US" sz="2400" kern="1200" spc="-75"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6047"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Microsoft logo and tagline"/>
          <p:cNvPicPr>
            <a:picLocks noChangeAspect="1" noChangeArrowheads="1"/>
          </p:cNvPicPr>
          <p:nvPr/>
        </p:nvPicPr>
        <p:blipFill rotWithShape="1">
          <a:blip r:embed="rId2" cstate="screen">
            <a:extLst>
              <a:ext uri="{28A0092B-C50C-407E-A947-70E740481C1C}">
                <a14:useLocalDpi xmlns:a14="http://schemas.microsoft.com/office/drawing/2010/main"/>
              </a:ext>
            </a:extLst>
          </a:blip>
          <a:stretch/>
        </p:blipFill>
        <p:spPr bwMode="black">
          <a:xfrm>
            <a:off x="7436959" y="6361219"/>
            <a:ext cx="1551466" cy="262789"/>
          </a:xfrm>
          <a:prstGeom prst="rect">
            <a:avLst/>
          </a:prstGeom>
          <a:noFill/>
          <a:ln>
            <a:noFill/>
          </a:ln>
        </p:spPr>
      </p:pic>
    </p:spTree>
    <p:extLst>
      <p:ext uri="{BB962C8B-B14F-4D97-AF65-F5344CB8AC3E}">
        <p14:creationId xmlns:p14="http://schemas.microsoft.com/office/powerpoint/2010/main" val="3777124134"/>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84673" y="2041525"/>
            <a:ext cx="8423524" cy="997196"/>
          </a:xfrm>
        </p:spPr>
        <p:txBody>
          <a:bodyPr/>
          <a:lstStyle>
            <a:lvl1pPr marL="0" indent="0">
              <a:buNone/>
              <a:defRPr lang="en-US" sz="7200" i="0" kern="1200" spc="-75"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6047"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384673" y="3117239"/>
            <a:ext cx="5636696" cy="332399"/>
          </a:xfrm>
        </p:spPr>
        <p:txBody>
          <a:bodyPr/>
          <a:lstStyle>
            <a:lvl1pPr marL="0" indent="0">
              <a:buNone/>
              <a:defRPr lang="en-US" sz="2400" kern="1200" spc="-75"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6047"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Microsoft logo and tagline"/>
          <p:cNvPicPr>
            <a:picLocks noChangeAspect="1" noChangeArrowheads="1"/>
          </p:cNvPicPr>
          <p:nvPr/>
        </p:nvPicPr>
        <p:blipFill rotWithShape="1">
          <a:blip r:embed="rId2" cstate="screen">
            <a:extLst>
              <a:ext uri="{28A0092B-C50C-407E-A947-70E740481C1C}">
                <a14:useLocalDpi xmlns:a14="http://schemas.microsoft.com/office/drawing/2010/main"/>
              </a:ext>
            </a:extLst>
          </a:blip>
          <a:stretch/>
        </p:blipFill>
        <p:spPr bwMode="black">
          <a:xfrm>
            <a:off x="7436959" y="6361219"/>
            <a:ext cx="1551466" cy="262789"/>
          </a:xfrm>
          <a:prstGeom prst="rect">
            <a:avLst/>
          </a:prstGeom>
          <a:noFill/>
          <a:ln>
            <a:noFill/>
          </a:ln>
        </p:spPr>
      </p:pic>
    </p:spTree>
    <p:extLst>
      <p:ext uri="{BB962C8B-B14F-4D97-AF65-F5344CB8AC3E}">
        <p14:creationId xmlns:p14="http://schemas.microsoft.com/office/powerpoint/2010/main" val="1631459197"/>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84673" y="2041525"/>
            <a:ext cx="8423524" cy="997196"/>
          </a:xfrm>
        </p:spPr>
        <p:txBody>
          <a:bodyPr/>
          <a:lstStyle>
            <a:lvl1pPr marL="0" indent="0">
              <a:buNone/>
              <a:defRPr lang="en-US" sz="7200" i="0" kern="1200" spc="-75"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6047"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384673" y="3117239"/>
            <a:ext cx="5636696" cy="332399"/>
          </a:xfrm>
        </p:spPr>
        <p:txBody>
          <a:bodyPr/>
          <a:lstStyle>
            <a:lvl1pPr marL="0" indent="0">
              <a:buNone/>
              <a:defRPr lang="en-US" sz="2400" kern="1200" spc="-75"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6047"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Microsoft logo and tagline"/>
          <p:cNvPicPr>
            <a:picLocks noChangeAspect="1" noChangeArrowheads="1"/>
          </p:cNvPicPr>
          <p:nvPr/>
        </p:nvPicPr>
        <p:blipFill rotWithShape="1">
          <a:blip r:embed="rId2" cstate="screen">
            <a:extLst>
              <a:ext uri="{28A0092B-C50C-407E-A947-70E740481C1C}">
                <a14:useLocalDpi xmlns:a14="http://schemas.microsoft.com/office/drawing/2010/main"/>
              </a:ext>
            </a:extLst>
          </a:blip>
          <a:stretch/>
        </p:blipFill>
        <p:spPr bwMode="black">
          <a:xfrm>
            <a:off x="7436959" y="6361219"/>
            <a:ext cx="1551466" cy="262789"/>
          </a:xfrm>
          <a:prstGeom prst="rect">
            <a:avLst/>
          </a:prstGeom>
          <a:noFill/>
          <a:ln>
            <a:noFill/>
          </a:ln>
        </p:spPr>
      </p:pic>
    </p:spTree>
    <p:extLst>
      <p:ext uri="{BB962C8B-B14F-4D97-AF65-F5344CB8AC3E}">
        <p14:creationId xmlns:p14="http://schemas.microsoft.com/office/powerpoint/2010/main" val="1537147851"/>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5_Blank Color 1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727048"/>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Color 2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573073"/>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Color 3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9517078"/>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Color Layout 4">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222799"/>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Color Layout 5">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372082"/>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84673" y="2041525"/>
            <a:ext cx="8423524" cy="997196"/>
          </a:xfrm>
        </p:spPr>
        <p:txBody>
          <a:bodyPr/>
          <a:lstStyle>
            <a:lvl1pPr marL="0" indent="0">
              <a:buNone/>
              <a:defRPr lang="en-US" sz="7200" i="0" kern="1200" spc="-75"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6047"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384673" y="3117239"/>
            <a:ext cx="5636696" cy="332399"/>
          </a:xfrm>
        </p:spPr>
        <p:txBody>
          <a:bodyPr/>
          <a:lstStyle>
            <a:lvl1pPr marL="0" indent="0">
              <a:buNone/>
              <a:defRPr lang="en-US" sz="2400" kern="1200" spc="-75"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6047"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Microsoft logo and tagline"/>
          <p:cNvPicPr>
            <a:picLocks noChangeAspect="1" noChangeArrowheads="1"/>
          </p:cNvPicPr>
          <p:nvPr/>
        </p:nvPicPr>
        <p:blipFill rotWithShape="1">
          <a:blip r:embed="rId2" cstate="screen">
            <a:extLst>
              <a:ext uri="{28A0092B-C50C-407E-A947-70E740481C1C}">
                <a14:useLocalDpi xmlns:a14="http://schemas.microsoft.com/office/drawing/2010/main"/>
              </a:ext>
            </a:extLst>
          </a:blip>
          <a:stretch/>
        </p:blipFill>
        <p:spPr bwMode="black">
          <a:xfrm>
            <a:off x="7436959" y="6361219"/>
            <a:ext cx="1551466" cy="262789"/>
          </a:xfrm>
          <a:prstGeom prst="rect">
            <a:avLst/>
          </a:prstGeom>
          <a:noFill/>
          <a:ln>
            <a:noFill/>
          </a:ln>
        </p:spPr>
      </p:pic>
    </p:spTree>
    <p:extLst>
      <p:ext uri="{BB962C8B-B14F-4D97-AF65-F5344CB8AC3E}">
        <p14:creationId xmlns:p14="http://schemas.microsoft.com/office/powerpoint/2010/main" val="91624867"/>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srgbClr val="FFFFFF"/>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srgbClr val="FFFFFF"/>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413C9D41-024E-4446-AAEC-5F29EF13478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633107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572568025"/>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567848"/>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800"/>
            <a:ext cx="8363938" cy="782265"/>
          </a:xfrm>
        </p:spPr>
        <p:txBody>
          <a:bodyPr/>
          <a:lstStyle>
            <a:lvl1pPr marL="0" indent="0">
              <a:spcBef>
                <a:spcPts val="0"/>
              </a:spcBef>
              <a:spcAft>
                <a:spcPts val="675"/>
              </a:spcAft>
              <a:buNone/>
              <a:defRPr sz="3200" spc="-100" baseline="0">
                <a:latin typeface="Segoe UI Light" pitchFamily="34" charset="0"/>
              </a:defRPr>
            </a:lvl1pPr>
            <a:lvl2pPr marL="0" indent="0">
              <a:spcBef>
                <a:spcPts val="0"/>
              </a:spcBef>
              <a:spcAft>
                <a:spcPts val="300"/>
              </a:spcAft>
              <a:buNone/>
              <a:defRPr sz="1800" spc="-50" baseline="0"/>
            </a:lvl2pPr>
            <a:lvl3pPr marL="0" indent="0">
              <a:spcBef>
                <a:spcPts val="0"/>
              </a:spcBef>
              <a:spcAft>
                <a:spcPts val="300"/>
              </a:spcAft>
              <a:buNone/>
              <a:defRPr sz="1500"/>
            </a:lvl3pPr>
            <a:lvl4pPr marL="0" indent="0">
              <a:spcBef>
                <a:spcPts val="0"/>
              </a:spcBef>
              <a:spcAft>
                <a:spcPts val="300"/>
              </a:spcAft>
              <a:buNone/>
              <a:defRPr/>
            </a:lvl4pPr>
            <a:lvl5pPr marL="0" indent="0">
              <a:spcBef>
                <a:spcPts val="0"/>
              </a:spcBef>
              <a:spcAft>
                <a:spcPts val="300"/>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223003841"/>
      </p:ext>
    </p:extLst>
  </p:cSld>
  <p:clrMapOvr>
    <a:masterClrMapping/>
  </p:clrMapOvr>
  <p:transition>
    <p:fade/>
  </p:transition>
  <p:timing>
    <p:tnLst>
      <p:par>
        <p:cTn id="1" dur="indefinite" restart="never" nodeType="tmRoot"/>
      </p:par>
    </p:tnLst>
  </p:timing>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67186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7853" y="1143001"/>
            <a:ext cx="7772400" cy="114300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29876" y="2275703"/>
            <a:ext cx="7029632" cy="772297"/>
          </a:xfrm>
        </p:spPr>
        <p:txBody>
          <a:bodyPr>
            <a:normAutofit/>
          </a:bodyPr>
          <a:lstStyle>
            <a:lvl1pPr marL="0" indent="0" algn="l">
              <a:buNone/>
              <a:defRPr sz="2400">
                <a:solidFill>
                  <a:srgbClr val="59595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09979706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4954368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853" y="1752601"/>
            <a:ext cx="7772400" cy="1219200"/>
          </a:xfrm>
        </p:spPr>
        <p:txBody>
          <a:bodyPr anchor="t" anchorCtr="0">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437294" y="3048000"/>
            <a:ext cx="5879214" cy="1195830"/>
          </a:xfrm>
        </p:spPr>
        <p:txBody>
          <a:bodyPr anchor="t" anchorCtr="0">
            <a:normAutofit/>
          </a:bodyPr>
          <a:lstStyle>
            <a:lvl1pPr marL="0" indent="0">
              <a:buNone/>
              <a:defRPr sz="1800" b="0">
                <a:solidFill>
                  <a:srgbClr val="5959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Name</a:t>
            </a:r>
          </a:p>
          <a:p>
            <a:pPr lvl="0"/>
            <a:r>
              <a:rPr lang="en-US" dirty="0" smtClean="0"/>
              <a:t>Title</a:t>
            </a:r>
          </a:p>
          <a:p>
            <a:pPr lvl="0"/>
            <a:r>
              <a:rPr lang="en-US" dirty="0" smtClean="0"/>
              <a:t>Group</a:t>
            </a:r>
          </a:p>
        </p:txBody>
      </p:sp>
    </p:spTree>
    <p:extLst>
      <p:ext uri="{BB962C8B-B14F-4D97-AF65-F5344CB8AC3E}">
        <p14:creationId xmlns:p14="http://schemas.microsoft.com/office/powerpoint/2010/main" val="1343373144"/>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853" y="1752601"/>
            <a:ext cx="7772400" cy="1219200"/>
          </a:xfrm>
        </p:spPr>
        <p:txBody>
          <a:bodyPr anchor="t" anchorCtr="0">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437294" y="3048000"/>
            <a:ext cx="5879214" cy="1195830"/>
          </a:xfrm>
        </p:spPr>
        <p:txBody>
          <a:bodyPr anchor="t" anchorCtr="0">
            <a:normAutofit/>
          </a:bodyPr>
          <a:lstStyle>
            <a:lvl1pPr marL="0" indent="0">
              <a:buNone/>
              <a:defRPr sz="1800" b="0">
                <a:solidFill>
                  <a:srgbClr val="5959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Name</a:t>
            </a:r>
          </a:p>
          <a:p>
            <a:pPr lvl="0"/>
            <a:r>
              <a:rPr lang="en-US" dirty="0" smtClean="0"/>
              <a:t>Title</a:t>
            </a:r>
          </a:p>
          <a:p>
            <a:pPr lvl="0"/>
            <a:r>
              <a:rPr lang="en-US" dirty="0" smtClean="0"/>
              <a:t>Group</a:t>
            </a:r>
          </a:p>
        </p:txBody>
      </p:sp>
    </p:spTree>
    <p:extLst>
      <p:ext uri="{BB962C8B-B14F-4D97-AF65-F5344CB8AC3E}">
        <p14:creationId xmlns:p14="http://schemas.microsoft.com/office/powerpoint/2010/main" val="289569222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853" y="1752601"/>
            <a:ext cx="7772400" cy="1219200"/>
          </a:xfrm>
        </p:spPr>
        <p:txBody>
          <a:bodyPr anchor="t" anchorCtr="0">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437294" y="3048000"/>
            <a:ext cx="5879214" cy="1195830"/>
          </a:xfrm>
        </p:spPr>
        <p:txBody>
          <a:bodyPr anchor="t" anchorCtr="0">
            <a:normAutofit/>
          </a:bodyPr>
          <a:lstStyle>
            <a:lvl1pPr marL="0" indent="0">
              <a:buNone/>
              <a:defRPr sz="1800" b="0">
                <a:solidFill>
                  <a:srgbClr val="5959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Name</a:t>
            </a:r>
          </a:p>
          <a:p>
            <a:pPr lvl="0"/>
            <a:r>
              <a:rPr lang="en-US" dirty="0" smtClean="0"/>
              <a:t>Title</a:t>
            </a:r>
          </a:p>
          <a:p>
            <a:pPr lvl="0"/>
            <a:r>
              <a:rPr lang="en-US" dirty="0" smtClean="0"/>
              <a:t>Group</a:t>
            </a:r>
          </a:p>
        </p:txBody>
      </p:sp>
    </p:spTree>
    <p:extLst>
      <p:ext uri="{BB962C8B-B14F-4D97-AF65-F5344CB8AC3E}">
        <p14:creationId xmlns:p14="http://schemas.microsoft.com/office/powerpoint/2010/main" val="101867546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853" y="1752601"/>
            <a:ext cx="7772400" cy="1219200"/>
          </a:xfrm>
        </p:spPr>
        <p:txBody>
          <a:bodyPr anchor="t" anchorCtr="0">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437294" y="3048000"/>
            <a:ext cx="5879214" cy="1195830"/>
          </a:xfrm>
        </p:spPr>
        <p:txBody>
          <a:bodyPr anchor="t" anchorCtr="0">
            <a:normAutofit/>
          </a:bodyPr>
          <a:lstStyle>
            <a:lvl1pPr marL="0" indent="0">
              <a:buNone/>
              <a:defRPr sz="1800" b="0">
                <a:solidFill>
                  <a:srgbClr val="5959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Name</a:t>
            </a:r>
          </a:p>
          <a:p>
            <a:pPr lvl="0"/>
            <a:r>
              <a:rPr lang="en-US" dirty="0" smtClean="0"/>
              <a:t>Title</a:t>
            </a:r>
          </a:p>
          <a:p>
            <a:pPr lvl="0"/>
            <a:r>
              <a:rPr lang="en-US" dirty="0" smtClean="0"/>
              <a:t>Group</a:t>
            </a:r>
          </a:p>
        </p:txBody>
      </p:sp>
    </p:spTree>
    <p:extLst>
      <p:ext uri="{BB962C8B-B14F-4D97-AF65-F5344CB8AC3E}">
        <p14:creationId xmlns:p14="http://schemas.microsoft.com/office/powerpoint/2010/main" val="3072465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Blank Color 1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84673" y="2041525"/>
            <a:ext cx="8423524" cy="997196"/>
          </a:xfrm>
        </p:spPr>
        <p:txBody>
          <a:bodyPr/>
          <a:lstStyle>
            <a:lvl1pPr marL="0" indent="0">
              <a:buNone/>
              <a:defRPr lang="en-US" sz="7200" i="0" kern="1200" spc="-75"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6047"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384673" y="3117239"/>
            <a:ext cx="5636696" cy="332399"/>
          </a:xfrm>
        </p:spPr>
        <p:txBody>
          <a:bodyPr/>
          <a:lstStyle>
            <a:lvl1pPr marL="0" indent="0">
              <a:buNone/>
              <a:defRPr lang="en-US" sz="2400" kern="1200" spc="-75"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86047"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2" descr="Microsoft logo and tagline"/>
          <p:cNvPicPr>
            <a:picLocks noChangeAspect="1" noChangeArrowheads="1"/>
          </p:cNvPicPr>
          <p:nvPr/>
        </p:nvPicPr>
        <p:blipFill rotWithShape="1">
          <a:blip r:embed="rId2" cstate="screen">
            <a:extLst>
              <a:ext uri="{28A0092B-C50C-407E-A947-70E740481C1C}">
                <a14:useLocalDpi xmlns:a14="http://schemas.microsoft.com/office/drawing/2010/main"/>
              </a:ext>
            </a:extLst>
          </a:blip>
          <a:stretch/>
        </p:blipFill>
        <p:spPr bwMode="black">
          <a:xfrm>
            <a:off x="7436959" y="6361219"/>
            <a:ext cx="1551466" cy="262789"/>
          </a:xfrm>
          <a:prstGeom prst="rect">
            <a:avLst/>
          </a:prstGeom>
          <a:noFill/>
          <a:ln>
            <a:noFill/>
          </a:ln>
        </p:spPr>
      </p:pic>
    </p:spTree>
    <p:extLst>
      <p:ext uri="{BB962C8B-B14F-4D97-AF65-F5344CB8AC3E}">
        <p14:creationId xmlns:p14="http://schemas.microsoft.com/office/powerpoint/2010/main" val="215778041"/>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990600"/>
            <a:ext cx="3733800" cy="5135563"/>
          </a:xfrm>
        </p:spPr>
        <p:txBody>
          <a:bodyPr/>
          <a:lstStyle>
            <a:lvl1pPr>
              <a:defRPr sz="2000"/>
            </a:lvl1pPr>
            <a:lvl2pPr>
              <a:defRPr sz="17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53000" y="990600"/>
            <a:ext cx="3733800" cy="5135563"/>
          </a:xfrm>
        </p:spPr>
        <p:txBody>
          <a:bodyPr/>
          <a:lstStyle>
            <a:lvl1pPr>
              <a:defRPr sz="2000"/>
            </a:lvl1pPr>
            <a:lvl2pPr>
              <a:defRPr sz="17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49276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914400"/>
            <a:ext cx="3733800" cy="639762"/>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00200"/>
            <a:ext cx="3733800" cy="4525963"/>
          </a:xfrm>
        </p:spPr>
        <p:txBody>
          <a:bodyPr/>
          <a:lstStyle>
            <a:lvl1pPr>
              <a:defRPr sz="2000"/>
            </a:lvl1pPr>
            <a:lvl2pPr>
              <a:defRPr sz="17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53000" y="914400"/>
            <a:ext cx="3733800" cy="639762"/>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3000" y="1600200"/>
            <a:ext cx="3733800" cy="4525963"/>
          </a:xfrm>
        </p:spPr>
        <p:txBody>
          <a:bodyPr/>
          <a:lstStyle>
            <a:lvl1pPr>
              <a:defRPr sz="2000"/>
            </a:lvl1pPr>
            <a:lvl2pPr>
              <a:defRPr sz="17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39063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de Sa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2"/>
          <p:cNvSpPr>
            <a:spLocks noGrp="1"/>
          </p:cNvSpPr>
          <p:nvPr>
            <p:ph idx="1"/>
          </p:nvPr>
        </p:nvSpPr>
        <p:spPr>
          <a:xfrm>
            <a:off x="457200" y="990600"/>
            <a:ext cx="8229600" cy="5181600"/>
          </a:xfrm>
          <a:prstGeom prst="rect">
            <a:avLst/>
          </a:prstGeom>
        </p:spPr>
        <p:txBody>
          <a:bodyPr vert="horz" lIns="91440" tIns="45720" rIns="91440" bIns="45720" rtlCol="0">
            <a:normAutofit/>
          </a:bodyPr>
          <a:lstStyle>
            <a:lvl1pPr marL="457200" indent="-457200">
              <a:buFont typeface="+mj-lt"/>
              <a:buAutoNum type="arabicPeriod"/>
              <a:defRPr>
                <a:latin typeface="Consolas" pitchFamily="49" charset="0"/>
                <a:cs typeface="Consolas" pitchFamily="49" charset="0"/>
              </a:defRPr>
            </a:lvl1pPr>
            <a:lvl2pPr marL="617220" indent="-342900">
              <a:buFont typeface="+mj-lt"/>
              <a:buAutoNum type="arabicPeriod"/>
              <a:defRPr>
                <a:latin typeface="Consolas" pitchFamily="49" charset="0"/>
                <a:cs typeface="Consolas" pitchFamily="49" charset="0"/>
              </a:defRPr>
            </a:lvl2pPr>
            <a:lvl3pPr marL="845820" indent="-342900">
              <a:buFont typeface="+mj-lt"/>
              <a:buAutoNum type="arabicPeriod"/>
              <a:defRPr>
                <a:latin typeface="Consolas" pitchFamily="49" charset="0"/>
                <a:cs typeface="Consolas" pitchFamily="49" charset="0"/>
              </a:defRPr>
            </a:lvl3pPr>
            <a:lvl4pPr marL="960120" indent="-228600">
              <a:buFont typeface="+mj-lt"/>
              <a:buAutoNum type="arabicPeriod"/>
              <a:defRPr>
                <a:latin typeface="Consolas" pitchFamily="49" charset="0"/>
                <a:cs typeface="Consolas" pitchFamily="49" charset="0"/>
              </a:defRPr>
            </a:lvl4pPr>
            <a:lvl5pPr marL="1188720" indent="-228600">
              <a:buFont typeface="+mj-lt"/>
              <a:buAutoNum type="arabicPeriod"/>
              <a:defRPr>
                <a:latin typeface="Consolas" pitchFamily="49" charset="0"/>
                <a:cs typeface="Consolas" pitchFamily="49" charset="0"/>
              </a:defRPr>
            </a:lvl5pPr>
          </a:lstStyle>
          <a:p>
            <a:pPr lvl="0"/>
            <a:r>
              <a:rPr lang="en-US" smtClean="0"/>
              <a:t>Click to edit Master text styles</a:t>
            </a:r>
          </a:p>
        </p:txBody>
      </p:sp>
    </p:spTree>
    <p:extLst>
      <p:ext uri="{BB962C8B-B14F-4D97-AF65-F5344CB8AC3E}">
        <p14:creationId xmlns:p14="http://schemas.microsoft.com/office/powerpoint/2010/main" val="13415433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ack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05729" y="2942511"/>
            <a:ext cx="1916665" cy="54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 name="Text Box 3"/>
          <p:cNvSpPr txBox="1">
            <a:spLocks noChangeArrowheads="1"/>
          </p:cNvSpPr>
          <p:nvPr/>
        </p:nvSpPr>
        <p:spPr bwMode="blackWhite">
          <a:xfrm>
            <a:off x="381000" y="6065020"/>
            <a:ext cx="8382000" cy="523206"/>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solidFill>
                  <a:srgbClr val="C2C2C2">
                    <a:lumMod val="90000"/>
                  </a:srgbClr>
                </a:solidFill>
                <a:cs typeface="Arial" charset="0"/>
              </a:rPr>
              <a:t>© </a:t>
            </a:r>
            <a:r>
              <a:rPr lang="en-US" sz="700" dirty="0" smtClean="0">
                <a:solidFill>
                  <a:srgbClr val="C2C2C2">
                    <a:lumMod val="90000"/>
                  </a:srgbClr>
                </a:solidFill>
                <a:cs typeface="Arial" charset="0"/>
              </a:rPr>
              <a:t>2011 Microsoft </a:t>
            </a:r>
            <a:r>
              <a:rPr lang="en-US" sz="700" dirty="0">
                <a:solidFill>
                  <a:srgbClr val="C2C2C2">
                    <a:lumMod val="90000"/>
                  </a:srgbClr>
                </a:solidFill>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solidFill>
                  <a:srgbClr val="C2C2C2">
                    <a:lumMod val="90000"/>
                  </a:srgbClr>
                </a:soli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700" dirty="0">
                <a:solidFill>
                  <a:srgbClr val="C2C2C2">
                    <a:lumMod val="90000"/>
                  </a:srgbClr>
                </a:solidFill>
                <a:cs typeface="Arial" charset="0"/>
              </a:rPr>
            </a:br>
            <a:r>
              <a:rPr lang="en-US" sz="700" dirty="0">
                <a:solidFill>
                  <a:srgbClr val="C2C2C2">
                    <a:lumMod val="90000"/>
                  </a:srgbClr>
                </a:solidFill>
                <a:cs typeface="Arial" charset="0"/>
              </a:rPr>
              <a:t>MICROSOFT MAKES NO WARRANTIES, EXPRESS, IMPLIED OR STATUTORY, AS TO THE INFORMATION IN THIS PRESENTATION.</a:t>
            </a:r>
          </a:p>
        </p:txBody>
      </p:sp>
      <p:pic>
        <p:nvPicPr>
          <p:cNvPr id="8"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3605729" y="2942511"/>
            <a:ext cx="1916665" cy="54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 name="Text Box 3"/>
          <p:cNvSpPr txBox="1">
            <a:spLocks noChangeArrowheads="1"/>
          </p:cNvSpPr>
          <p:nvPr userDrawn="1"/>
        </p:nvSpPr>
        <p:spPr bwMode="blackWhite">
          <a:xfrm>
            <a:off x="381000" y="6065020"/>
            <a:ext cx="8382000" cy="523206"/>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solidFill>
                  <a:srgbClr val="C2C2C2">
                    <a:lumMod val="90000"/>
                  </a:srgbClr>
                </a:solidFill>
                <a:cs typeface="Arial" charset="0"/>
              </a:rPr>
              <a:t>© </a:t>
            </a:r>
            <a:r>
              <a:rPr lang="en-US" sz="700" dirty="0" smtClean="0">
                <a:solidFill>
                  <a:srgbClr val="C2C2C2">
                    <a:lumMod val="90000"/>
                  </a:srgbClr>
                </a:solidFill>
                <a:cs typeface="Arial" charset="0"/>
              </a:rPr>
              <a:t>2012 Microsoft </a:t>
            </a:r>
            <a:r>
              <a:rPr lang="en-US" sz="700" dirty="0">
                <a:solidFill>
                  <a:srgbClr val="C2C2C2">
                    <a:lumMod val="90000"/>
                  </a:srgbClr>
                </a:solidFill>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solidFill>
                  <a:srgbClr val="C2C2C2">
                    <a:lumMod val="90000"/>
                  </a:srgbClr>
                </a:soli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700" dirty="0">
                <a:solidFill>
                  <a:srgbClr val="C2C2C2">
                    <a:lumMod val="90000"/>
                  </a:srgbClr>
                </a:solidFill>
                <a:cs typeface="Arial" charset="0"/>
              </a:rPr>
            </a:br>
            <a:r>
              <a:rPr lang="en-US" sz="700" dirty="0">
                <a:solidFill>
                  <a:srgbClr val="C2C2C2">
                    <a:lumMod val="90000"/>
                  </a:srgbClr>
                </a:solidFill>
                <a:cs typeface="Arial" charset="0"/>
              </a:rPr>
              <a:t>MICROSOFT MAKES NO WARRANTIES, EXPRESS, IMPLIED OR STATUTORY, AS TO THE INFORMATION IN THIS PRESENTATION.</a:t>
            </a:r>
          </a:p>
        </p:txBody>
      </p:sp>
    </p:spTree>
    <p:extLst>
      <p:ext uri="{BB962C8B-B14F-4D97-AF65-F5344CB8AC3E}">
        <p14:creationId xmlns:p14="http://schemas.microsoft.com/office/powerpoint/2010/main" val="423575061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de Sa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BD271169-D5A2-4E26-9D3F-58E320BF9E89}" type="slidenum">
              <a:rPr lang="en-US" smtClean="0">
                <a:solidFill>
                  <a:srgbClr val="3F3F3F">
                    <a:tint val="75000"/>
                  </a:srgbClr>
                </a:solidFill>
              </a:rPr>
              <a:pPr/>
              <a:t>‹#›</a:t>
            </a:fld>
            <a:endParaRPr lang="en-US" dirty="0">
              <a:solidFill>
                <a:srgbClr val="3F3F3F">
                  <a:tint val="75000"/>
                </a:srgbClr>
              </a:solidFill>
            </a:endParaRPr>
          </a:p>
        </p:txBody>
      </p:sp>
      <p:sp>
        <p:nvSpPr>
          <p:cNvPr id="7" name="Text Placeholder 2"/>
          <p:cNvSpPr>
            <a:spLocks noGrp="1"/>
          </p:cNvSpPr>
          <p:nvPr>
            <p:ph idx="1"/>
          </p:nvPr>
        </p:nvSpPr>
        <p:spPr>
          <a:xfrm>
            <a:off x="457200" y="990600"/>
            <a:ext cx="8229600" cy="5181600"/>
          </a:xfrm>
          <a:prstGeom prst="rect">
            <a:avLst/>
          </a:prstGeom>
        </p:spPr>
        <p:txBody>
          <a:bodyPr vert="horz" lIns="91440" tIns="45720" rIns="91440" bIns="45720" rtlCol="0">
            <a:normAutofit/>
          </a:bodyPr>
          <a:lstStyle>
            <a:lvl1pPr marL="457200" indent="-457200">
              <a:buFont typeface="+mj-lt"/>
              <a:buAutoNum type="arabicPeriod"/>
              <a:defRPr>
                <a:latin typeface="Consolas" pitchFamily="49" charset="0"/>
                <a:cs typeface="Consolas" pitchFamily="49" charset="0"/>
              </a:defRPr>
            </a:lvl1pPr>
            <a:lvl2pPr marL="617220" indent="-342900">
              <a:buFont typeface="+mj-lt"/>
              <a:buAutoNum type="arabicPeriod"/>
              <a:defRPr>
                <a:latin typeface="Consolas" pitchFamily="49" charset="0"/>
                <a:cs typeface="Consolas" pitchFamily="49" charset="0"/>
              </a:defRPr>
            </a:lvl2pPr>
            <a:lvl3pPr marL="845820" indent="-342900">
              <a:buFont typeface="+mj-lt"/>
              <a:buAutoNum type="arabicPeriod"/>
              <a:defRPr>
                <a:latin typeface="Consolas" pitchFamily="49" charset="0"/>
                <a:cs typeface="Consolas" pitchFamily="49" charset="0"/>
              </a:defRPr>
            </a:lvl3pPr>
            <a:lvl4pPr marL="960120" indent="-228600">
              <a:buFont typeface="+mj-lt"/>
              <a:buAutoNum type="arabicPeriod"/>
              <a:defRPr>
                <a:latin typeface="Consolas" pitchFamily="49" charset="0"/>
                <a:cs typeface="Consolas" pitchFamily="49" charset="0"/>
              </a:defRPr>
            </a:lvl4pPr>
            <a:lvl5pPr marL="1188720" indent="-228600">
              <a:buFont typeface="+mj-lt"/>
              <a:buAutoNum type="arabicPeriod"/>
              <a:defRPr>
                <a:latin typeface="Consolas" pitchFamily="49" charset="0"/>
                <a:cs typeface="Consolas" pitchFamily="49" charset="0"/>
              </a:defRPr>
            </a:lvl5pPr>
          </a:lstStyle>
          <a:p>
            <a:pPr lvl="0"/>
            <a:r>
              <a:rPr lang="en-US" smtClean="0"/>
              <a:t>Click to edit Master text styles</a:t>
            </a:r>
          </a:p>
        </p:txBody>
      </p:sp>
    </p:spTree>
    <p:extLst>
      <p:ext uri="{BB962C8B-B14F-4D97-AF65-F5344CB8AC3E}">
        <p14:creationId xmlns:p14="http://schemas.microsoft.com/office/powerpoint/2010/main" val="36296552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4" name="Slide Number Placeholder 4"/>
          <p:cNvSpPr>
            <a:spLocks noGrp="1"/>
          </p:cNvSpPr>
          <p:nvPr>
            <p:ph type="sldNum" sz="quarter" idx="12"/>
          </p:nvPr>
        </p:nvSpPr>
        <p:spPr>
          <a:xfrm>
            <a:off x="8686800" y="6441724"/>
            <a:ext cx="371717" cy="365125"/>
          </a:xfrm>
        </p:spPr>
        <p:txBody>
          <a:bodyPr/>
          <a:lstStyle/>
          <a:p>
            <a:fld id="{BD271169-D5A2-4E26-9D3F-58E320BF9E89}"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270494790"/>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7853" y="1143001"/>
            <a:ext cx="7772400" cy="114300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29876" y="2275703"/>
            <a:ext cx="7029632" cy="772297"/>
          </a:xfrm>
        </p:spPr>
        <p:txBody>
          <a:bodyPr>
            <a:normAutofit/>
          </a:bodyPr>
          <a:lstStyle>
            <a:lvl1pPr marL="0" indent="0" algn="l">
              <a:buNone/>
              <a:defRPr sz="2400">
                <a:solidFill>
                  <a:srgbClr val="59595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2405684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2031682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853" y="1752601"/>
            <a:ext cx="7772400" cy="1219200"/>
          </a:xfrm>
        </p:spPr>
        <p:txBody>
          <a:bodyPr anchor="t" anchorCtr="0">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437294" y="3048000"/>
            <a:ext cx="5879214" cy="1195830"/>
          </a:xfrm>
        </p:spPr>
        <p:txBody>
          <a:bodyPr anchor="t" anchorCtr="0">
            <a:normAutofit/>
          </a:bodyPr>
          <a:lstStyle>
            <a:lvl1pPr marL="0" indent="0">
              <a:buNone/>
              <a:defRPr sz="1800" b="0">
                <a:solidFill>
                  <a:srgbClr val="5959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Name</a:t>
            </a:r>
          </a:p>
          <a:p>
            <a:pPr lvl="0"/>
            <a:r>
              <a:rPr lang="en-US" dirty="0" smtClean="0"/>
              <a:t>Title</a:t>
            </a:r>
          </a:p>
          <a:p>
            <a:pPr lvl="0"/>
            <a:r>
              <a:rPr lang="en-US" dirty="0" smtClean="0"/>
              <a:t>Group</a:t>
            </a:r>
          </a:p>
        </p:txBody>
      </p:sp>
    </p:spTree>
    <p:extLst>
      <p:ext uri="{BB962C8B-B14F-4D97-AF65-F5344CB8AC3E}">
        <p14:creationId xmlns:p14="http://schemas.microsoft.com/office/powerpoint/2010/main" val="36334875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853" y="1752601"/>
            <a:ext cx="7772400" cy="1219200"/>
          </a:xfrm>
        </p:spPr>
        <p:txBody>
          <a:bodyPr anchor="t" anchorCtr="0">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437294" y="3048000"/>
            <a:ext cx="5879214" cy="1195830"/>
          </a:xfrm>
        </p:spPr>
        <p:txBody>
          <a:bodyPr anchor="t" anchorCtr="0">
            <a:normAutofit/>
          </a:bodyPr>
          <a:lstStyle>
            <a:lvl1pPr marL="0" indent="0">
              <a:buNone/>
              <a:defRPr sz="1800" b="0">
                <a:solidFill>
                  <a:srgbClr val="5959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Name</a:t>
            </a:r>
          </a:p>
          <a:p>
            <a:pPr lvl="0"/>
            <a:r>
              <a:rPr lang="en-US" dirty="0" smtClean="0"/>
              <a:t>Title</a:t>
            </a:r>
          </a:p>
          <a:p>
            <a:pPr lvl="0"/>
            <a:r>
              <a:rPr lang="en-US" dirty="0" smtClean="0"/>
              <a:t>Group</a:t>
            </a:r>
          </a:p>
        </p:txBody>
      </p:sp>
    </p:spTree>
    <p:extLst>
      <p:ext uri="{BB962C8B-B14F-4D97-AF65-F5344CB8AC3E}">
        <p14:creationId xmlns:p14="http://schemas.microsoft.com/office/powerpoint/2010/main" val="720285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Blank Color 1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233938"/>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853" y="1752601"/>
            <a:ext cx="7772400" cy="1219200"/>
          </a:xfrm>
        </p:spPr>
        <p:txBody>
          <a:bodyPr anchor="t" anchorCtr="0">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437294" y="3048000"/>
            <a:ext cx="5879214" cy="1195830"/>
          </a:xfrm>
        </p:spPr>
        <p:txBody>
          <a:bodyPr anchor="t" anchorCtr="0">
            <a:normAutofit/>
          </a:bodyPr>
          <a:lstStyle>
            <a:lvl1pPr marL="0" indent="0">
              <a:buNone/>
              <a:defRPr sz="1800" b="0">
                <a:solidFill>
                  <a:srgbClr val="5959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Name</a:t>
            </a:r>
          </a:p>
          <a:p>
            <a:pPr lvl="0"/>
            <a:r>
              <a:rPr lang="en-US" dirty="0" smtClean="0"/>
              <a:t>Title</a:t>
            </a:r>
          </a:p>
          <a:p>
            <a:pPr lvl="0"/>
            <a:r>
              <a:rPr lang="en-US" dirty="0" smtClean="0"/>
              <a:t>Group</a:t>
            </a:r>
          </a:p>
        </p:txBody>
      </p:sp>
    </p:spTree>
    <p:extLst>
      <p:ext uri="{BB962C8B-B14F-4D97-AF65-F5344CB8AC3E}">
        <p14:creationId xmlns:p14="http://schemas.microsoft.com/office/powerpoint/2010/main" val="3764257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7853" y="1752601"/>
            <a:ext cx="7772400" cy="1219200"/>
          </a:xfrm>
        </p:spPr>
        <p:txBody>
          <a:bodyPr anchor="t" anchorCtr="0">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437294" y="3048000"/>
            <a:ext cx="5879214" cy="1195830"/>
          </a:xfrm>
        </p:spPr>
        <p:txBody>
          <a:bodyPr anchor="t" anchorCtr="0">
            <a:normAutofit/>
          </a:bodyPr>
          <a:lstStyle>
            <a:lvl1pPr marL="0" indent="0">
              <a:buNone/>
              <a:defRPr sz="1800" b="0">
                <a:solidFill>
                  <a:srgbClr val="59595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Name</a:t>
            </a:r>
          </a:p>
          <a:p>
            <a:pPr lvl="0"/>
            <a:r>
              <a:rPr lang="en-US" dirty="0" smtClean="0"/>
              <a:t>Title</a:t>
            </a:r>
          </a:p>
          <a:p>
            <a:pPr lvl="0"/>
            <a:r>
              <a:rPr lang="en-US" dirty="0" smtClean="0"/>
              <a:t>Group</a:t>
            </a:r>
          </a:p>
        </p:txBody>
      </p:sp>
    </p:spTree>
    <p:extLst>
      <p:ext uri="{BB962C8B-B14F-4D97-AF65-F5344CB8AC3E}">
        <p14:creationId xmlns:p14="http://schemas.microsoft.com/office/powerpoint/2010/main" val="15412168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990600"/>
            <a:ext cx="3733800" cy="5135563"/>
          </a:xfrm>
        </p:spPr>
        <p:txBody>
          <a:bodyPr/>
          <a:lstStyle>
            <a:lvl1pPr>
              <a:defRPr sz="2000"/>
            </a:lvl1pPr>
            <a:lvl2pPr>
              <a:defRPr sz="17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53000" y="990600"/>
            <a:ext cx="3733800" cy="5135563"/>
          </a:xfrm>
        </p:spPr>
        <p:txBody>
          <a:bodyPr/>
          <a:lstStyle>
            <a:lvl1pPr>
              <a:defRPr sz="2000"/>
            </a:lvl1pPr>
            <a:lvl2pPr>
              <a:defRPr sz="17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918687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914400"/>
            <a:ext cx="3733800" cy="639762"/>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00200"/>
            <a:ext cx="3733800" cy="4525963"/>
          </a:xfrm>
        </p:spPr>
        <p:txBody>
          <a:bodyPr/>
          <a:lstStyle>
            <a:lvl1pPr>
              <a:defRPr sz="2000"/>
            </a:lvl1pPr>
            <a:lvl2pPr>
              <a:defRPr sz="17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53000" y="914400"/>
            <a:ext cx="3733800" cy="639762"/>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3000" y="1600200"/>
            <a:ext cx="3733800" cy="4525963"/>
          </a:xfrm>
        </p:spPr>
        <p:txBody>
          <a:bodyPr/>
          <a:lstStyle>
            <a:lvl1pPr>
              <a:defRPr sz="2000"/>
            </a:lvl1pPr>
            <a:lvl2pPr>
              <a:defRPr sz="17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28752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de Sa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2"/>
          <p:cNvSpPr>
            <a:spLocks noGrp="1"/>
          </p:cNvSpPr>
          <p:nvPr>
            <p:ph idx="1"/>
          </p:nvPr>
        </p:nvSpPr>
        <p:spPr>
          <a:xfrm>
            <a:off x="457200" y="990600"/>
            <a:ext cx="8229600" cy="5181600"/>
          </a:xfrm>
          <a:prstGeom prst="rect">
            <a:avLst/>
          </a:prstGeom>
        </p:spPr>
        <p:txBody>
          <a:bodyPr vert="horz" lIns="91440" tIns="45720" rIns="91440" bIns="45720" rtlCol="0">
            <a:normAutofit/>
          </a:bodyPr>
          <a:lstStyle>
            <a:lvl1pPr marL="457200" indent="-457200">
              <a:buFont typeface="+mj-lt"/>
              <a:buAutoNum type="arabicPeriod"/>
              <a:defRPr>
                <a:latin typeface="Consolas" pitchFamily="49" charset="0"/>
                <a:cs typeface="Consolas" pitchFamily="49" charset="0"/>
              </a:defRPr>
            </a:lvl1pPr>
            <a:lvl2pPr marL="617220" indent="-342900">
              <a:buFont typeface="+mj-lt"/>
              <a:buAutoNum type="arabicPeriod"/>
              <a:defRPr>
                <a:latin typeface="Consolas" pitchFamily="49" charset="0"/>
                <a:cs typeface="Consolas" pitchFamily="49" charset="0"/>
              </a:defRPr>
            </a:lvl2pPr>
            <a:lvl3pPr marL="845820" indent="-342900">
              <a:buFont typeface="+mj-lt"/>
              <a:buAutoNum type="arabicPeriod"/>
              <a:defRPr>
                <a:latin typeface="Consolas" pitchFamily="49" charset="0"/>
                <a:cs typeface="Consolas" pitchFamily="49" charset="0"/>
              </a:defRPr>
            </a:lvl3pPr>
            <a:lvl4pPr marL="960120" indent="-228600">
              <a:buFont typeface="+mj-lt"/>
              <a:buAutoNum type="arabicPeriod"/>
              <a:defRPr>
                <a:latin typeface="Consolas" pitchFamily="49" charset="0"/>
                <a:cs typeface="Consolas" pitchFamily="49" charset="0"/>
              </a:defRPr>
            </a:lvl4pPr>
            <a:lvl5pPr marL="1188720" indent="-228600">
              <a:buFont typeface="+mj-lt"/>
              <a:buAutoNum type="arabicPeriod"/>
              <a:defRPr>
                <a:latin typeface="Consolas" pitchFamily="49" charset="0"/>
                <a:cs typeface="Consolas" pitchFamily="49" charset="0"/>
              </a:defRPr>
            </a:lvl5pPr>
          </a:lstStyle>
          <a:p>
            <a:pPr lvl="0"/>
            <a:r>
              <a:rPr lang="en-US" smtClean="0"/>
              <a:t>Click to edit Master text styles</a:t>
            </a:r>
          </a:p>
        </p:txBody>
      </p:sp>
    </p:spTree>
    <p:extLst>
      <p:ext uri="{BB962C8B-B14F-4D97-AF65-F5344CB8AC3E}">
        <p14:creationId xmlns:p14="http://schemas.microsoft.com/office/powerpoint/2010/main" val="12943047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ack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05729" y="2942511"/>
            <a:ext cx="1916665" cy="54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 name="Text Box 3"/>
          <p:cNvSpPr txBox="1">
            <a:spLocks noChangeArrowheads="1"/>
          </p:cNvSpPr>
          <p:nvPr/>
        </p:nvSpPr>
        <p:spPr bwMode="blackWhite">
          <a:xfrm>
            <a:off x="381000" y="6065020"/>
            <a:ext cx="8382000" cy="523206"/>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solidFill>
                  <a:srgbClr val="C2C2C2">
                    <a:lumMod val="90000"/>
                  </a:srgbClr>
                </a:solidFill>
                <a:cs typeface="Arial" charset="0"/>
              </a:rPr>
              <a:t>© </a:t>
            </a:r>
            <a:r>
              <a:rPr lang="en-US" sz="700" dirty="0" smtClean="0">
                <a:solidFill>
                  <a:srgbClr val="C2C2C2">
                    <a:lumMod val="90000"/>
                  </a:srgbClr>
                </a:solidFill>
                <a:cs typeface="Arial" charset="0"/>
              </a:rPr>
              <a:t>2011 Microsoft </a:t>
            </a:r>
            <a:r>
              <a:rPr lang="en-US" sz="700" dirty="0">
                <a:solidFill>
                  <a:srgbClr val="C2C2C2">
                    <a:lumMod val="90000"/>
                  </a:srgbClr>
                </a:solidFill>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solidFill>
                  <a:srgbClr val="C2C2C2">
                    <a:lumMod val="90000"/>
                  </a:srgbClr>
                </a:soli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700" dirty="0">
                <a:solidFill>
                  <a:srgbClr val="C2C2C2">
                    <a:lumMod val="90000"/>
                  </a:srgbClr>
                </a:solidFill>
                <a:cs typeface="Arial" charset="0"/>
              </a:rPr>
            </a:br>
            <a:r>
              <a:rPr lang="en-US" sz="700" dirty="0">
                <a:solidFill>
                  <a:srgbClr val="C2C2C2">
                    <a:lumMod val="90000"/>
                  </a:srgbClr>
                </a:solidFill>
                <a:cs typeface="Arial" charset="0"/>
              </a:rPr>
              <a:t>MICROSOFT MAKES NO WARRANTIES, EXPRESS, IMPLIED OR STATUTORY, AS TO THE INFORMATION IN THIS PRESENTATION.</a:t>
            </a:r>
          </a:p>
        </p:txBody>
      </p:sp>
      <p:pic>
        <p:nvPicPr>
          <p:cNvPr id="8"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3605729" y="2942511"/>
            <a:ext cx="1916665" cy="54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 name="Text Box 3"/>
          <p:cNvSpPr txBox="1">
            <a:spLocks noChangeArrowheads="1"/>
          </p:cNvSpPr>
          <p:nvPr userDrawn="1"/>
        </p:nvSpPr>
        <p:spPr bwMode="blackWhite">
          <a:xfrm>
            <a:off x="381000" y="6065020"/>
            <a:ext cx="8382000" cy="523206"/>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solidFill>
                  <a:srgbClr val="C2C2C2">
                    <a:lumMod val="90000"/>
                  </a:srgbClr>
                </a:solidFill>
                <a:cs typeface="Arial" charset="0"/>
              </a:rPr>
              <a:t>© </a:t>
            </a:r>
            <a:r>
              <a:rPr lang="en-US" sz="700" dirty="0" smtClean="0">
                <a:solidFill>
                  <a:srgbClr val="C2C2C2">
                    <a:lumMod val="90000"/>
                  </a:srgbClr>
                </a:solidFill>
                <a:cs typeface="Arial" charset="0"/>
              </a:rPr>
              <a:t>2012 Microsoft </a:t>
            </a:r>
            <a:r>
              <a:rPr lang="en-US" sz="700" dirty="0">
                <a:solidFill>
                  <a:srgbClr val="C2C2C2">
                    <a:lumMod val="90000"/>
                  </a:srgbClr>
                </a:solidFill>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solidFill>
                  <a:srgbClr val="C2C2C2">
                    <a:lumMod val="90000"/>
                  </a:srgbClr>
                </a:soli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700" dirty="0">
                <a:solidFill>
                  <a:srgbClr val="C2C2C2">
                    <a:lumMod val="90000"/>
                  </a:srgbClr>
                </a:solidFill>
                <a:cs typeface="Arial" charset="0"/>
              </a:rPr>
            </a:br>
            <a:r>
              <a:rPr lang="en-US" sz="700" dirty="0">
                <a:solidFill>
                  <a:srgbClr val="C2C2C2">
                    <a:lumMod val="90000"/>
                  </a:srgbClr>
                </a:solidFill>
                <a:cs typeface="Arial" charset="0"/>
              </a:rPr>
              <a:t>MICROSOFT MAKES NO WARRANTIES, EXPRESS, IMPLIED OR STATUTORY, AS TO THE INFORMATION IN THIS PRESENTATION.</a:t>
            </a:r>
          </a:p>
        </p:txBody>
      </p:sp>
    </p:spTree>
    <p:extLst>
      <p:ext uri="{BB962C8B-B14F-4D97-AF65-F5344CB8AC3E}">
        <p14:creationId xmlns:p14="http://schemas.microsoft.com/office/powerpoint/2010/main" val="193582620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de Sa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BD271169-D5A2-4E26-9D3F-58E320BF9E89}" type="slidenum">
              <a:rPr lang="en-US" smtClean="0">
                <a:solidFill>
                  <a:srgbClr val="3F3F3F">
                    <a:tint val="75000"/>
                  </a:srgbClr>
                </a:solidFill>
              </a:rPr>
              <a:pPr/>
              <a:t>‹#›</a:t>
            </a:fld>
            <a:endParaRPr lang="en-US" dirty="0">
              <a:solidFill>
                <a:srgbClr val="3F3F3F">
                  <a:tint val="75000"/>
                </a:srgbClr>
              </a:solidFill>
            </a:endParaRPr>
          </a:p>
        </p:txBody>
      </p:sp>
      <p:sp>
        <p:nvSpPr>
          <p:cNvPr id="7" name="Text Placeholder 2"/>
          <p:cNvSpPr>
            <a:spLocks noGrp="1"/>
          </p:cNvSpPr>
          <p:nvPr>
            <p:ph idx="1"/>
          </p:nvPr>
        </p:nvSpPr>
        <p:spPr>
          <a:xfrm>
            <a:off x="457200" y="990600"/>
            <a:ext cx="8229600" cy="5181600"/>
          </a:xfrm>
          <a:prstGeom prst="rect">
            <a:avLst/>
          </a:prstGeom>
        </p:spPr>
        <p:txBody>
          <a:bodyPr vert="horz" lIns="91440" tIns="45720" rIns="91440" bIns="45720" rtlCol="0">
            <a:normAutofit/>
          </a:bodyPr>
          <a:lstStyle>
            <a:lvl1pPr marL="457200" indent="-457200">
              <a:buFont typeface="+mj-lt"/>
              <a:buAutoNum type="arabicPeriod"/>
              <a:defRPr>
                <a:latin typeface="Consolas" pitchFamily="49" charset="0"/>
                <a:cs typeface="Consolas" pitchFamily="49" charset="0"/>
              </a:defRPr>
            </a:lvl1pPr>
            <a:lvl2pPr marL="617220" indent="-342900">
              <a:buFont typeface="+mj-lt"/>
              <a:buAutoNum type="arabicPeriod"/>
              <a:defRPr>
                <a:latin typeface="Consolas" pitchFamily="49" charset="0"/>
                <a:cs typeface="Consolas" pitchFamily="49" charset="0"/>
              </a:defRPr>
            </a:lvl2pPr>
            <a:lvl3pPr marL="845820" indent="-342900">
              <a:buFont typeface="+mj-lt"/>
              <a:buAutoNum type="arabicPeriod"/>
              <a:defRPr>
                <a:latin typeface="Consolas" pitchFamily="49" charset="0"/>
                <a:cs typeface="Consolas" pitchFamily="49" charset="0"/>
              </a:defRPr>
            </a:lvl3pPr>
            <a:lvl4pPr marL="960120" indent="-228600">
              <a:buFont typeface="+mj-lt"/>
              <a:buAutoNum type="arabicPeriod"/>
              <a:defRPr>
                <a:latin typeface="Consolas" pitchFamily="49" charset="0"/>
                <a:cs typeface="Consolas" pitchFamily="49" charset="0"/>
              </a:defRPr>
            </a:lvl4pPr>
            <a:lvl5pPr marL="1188720" indent="-228600">
              <a:buFont typeface="+mj-lt"/>
              <a:buAutoNum type="arabicPeriod"/>
              <a:defRPr>
                <a:latin typeface="Consolas" pitchFamily="49" charset="0"/>
                <a:cs typeface="Consolas" pitchFamily="49" charset="0"/>
              </a:defRPr>
            </a:lvl5pPr>
          </a:lstStyle>
          <a:p>
            <a:pPr lvl="0"/>
            <a:r>
              <a:rPr lang="en-US" smtClean="0"/>
              <a:t>Click to edit Master text styles</a:t>
            </a:r>
          </a:p>
        </p:txBody>
      </p:sp>
    </p:spTree>
    <p:extLst>
      <p:ext uri="{BB962C8B-B14F-4D97-AF65-F5344CB8AC3E}">
        <p14:creationId xmlns:p14="http://schemas.microsoft.com/office/powerpoint/2010/main" val="380826000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Color 2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930350"/>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Color 3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2069"/>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Color Layout 4">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085763"/>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3.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0"/>
            <a:ext cx="8363938" cy="56784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9436" y="1447801"/>
            <a:ext cx="8363937" cy="1500411"/>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501339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1" r:id="rId12"/>
  </p:sldLayoutIdLst>
  <p:transition>
    <p:fade/>
  </p:transition>
  <p:hf hdr="0" ftr="0" dt="0"/>
  <p:txStyles>
    <p:titleStyle>
      <a:lvl1pPr algn="l" defTabSz="686047" rtl="0" eaLnBrk="1" latinLnBrk="0" hangingPunct="1">
        <a:lnSpc>
          <a:spcPct val="90000"/>
        </a:lnSpc>
        <a:spcBef>
          <a:spcPct val="0"/>
        </a:spcBef>
        <a:buNone/>
        <a:defRPr lang="en-US" sz="4100" b="0" kern="1200" cap="none" spc="-75" baseline="0" dirty="0" smtClean="0">
          <a:ln w="3175">
            <a:noFill/>
          </a:ln>
          <a:gradFill flip="none" rotWithShape="1">
            <a:gsLst>
              <a:gs pos="0">
                <a:schemeClr val="tx1">
                  <a:lumMod val="75000"/>
                  <a:lumOff val="25000"/>
                </a:schemeClr>
              </a:gs>
              <a:gs pos="86000">
                <a:schemeClr val="tx1">
                  <a:lumMod val="75000"/>
                  <a:lumOff val="25000"/>
                </a:schemeClr>
              </a:gs>
            </a:gsLst>
            <a:lin ang="5400000" scaled="0"/>
            <a:tileRect/>
          </a:gradFill>
          <a:effectLst/>
          <a:latin typeface="Segoe UI Light" pitchFamily="34" charset="0"/>
          <a:ea typeface="+mn-ea"/>
          <a:cs typeface="Arial" charset="0"/>
        </a:defRPr>
      </a:lvl1pPr>
    </p:titleStyle>
    <p:bodyStyle>
      <a:lvl1pPr marL="259660" indent="-259660" algn="l" defTabSz="686047" rtl="0" eaLnBrk="1" latinLnBrk="0" hangingPunct="1">
        <a:lnSpc>
          <a:spcPct val="90000"/>
        </a:lnSpc>
        <a:spcBef>
          <a:spcPct val="20000"/>
        </a:spcBef>
        <a:buSzPct val="90000"/>
        <a:buFont typeface="Arial" pitchFamily="34" charset="0"/>
        <a:buChar char="•"/>
        <a:defRPr sz="2400" kern="1200">
          <a:gradFill>
            <a:gsLst>
              <a:gs pos="0">
                <a:schemeClr val="tx1">
                  <a:lumMod val="75000"/>
                  <a:lumOff val="25000"/>
                </a:schemeClr>
              </a:gs>
              <a:gs pos="86000">
                <a:schemeClr val="tx1">
                  <a:lumMod val="75000"/>
                  <a:lumOff val="25000"/>
                </a:schemeClr>
              </a:gs>
            </a:gsLst>
            <a:lin ang="5400000" scaled="0"/>
          </a:gradFill>
          <a:latin typeface="+mj-lt"/>
          <a:ea typeface="+mn-ea"/>
          <a:cs typeface="+mn-cs"/>
        </a:defRPr>
      </a:lvl1pPr>
      <a:lvl2pPr marL="472868" indent="-213207" algn="l" defTabSz="686047" rtl="0" eaLnBrk="1" latinLnBrk="0" hangingPunct="1">
        <a:lnSpc>
          <a:spcPct val="90000"/>
        </a:lnSpc>
        <a:spcBef>
          <a:spcPct val="20000"/>
        </a:spcBef>
        <a:buSzPct val="90000"/>
        <a:buFont typeface="Arial" pitchFamily="34" charset="0"/>
        <a:buChar char="•"/>
        <a:tabLst>
          <a:tab pos="472868" algn="l"/>
        </a:tabLst>
        <a:defRPr sz="2100" kern="1200">
          <a:gradFill>
            <a:gsLst>
              <a:gs pos="0">
                <a:schemeClr val="tx1">
                  <a:lumMod val="75000"/>
                  <a:lumOff val="25000"/>
                </a:schemeClr>
              </a:gs>
              <a:gs pos="86000">
                <a:schemeClr val="tx1">
                  <a:lumMod val="75000"/>
                  <a:lumOff val="25000"/>
                </a:schemeClr>
              </a:gs>
            </a:gsLst>
            <a:lin ang="5400000" scaled="0"/>
          </a:gradFill>
          <a:latin typeface="+mj-lt"/>
          <a:ea typeface="+mn-ea"/>
          <a:cs typeface="+mn-cs"/>
        </a:defRPr>
      </a:lvl2pPr>
      <a:lvl3pPr marL="686074" indent="-213207" algn="l" defTabSz="686047" rtl="0" eaLnBrk="1" latinLnBrk="0" hangingPunct="1">
        <a:lnSpc>
          <a:spcPct val="90000"/>
        </a:lnSpc>
        <a:spcBef>
          <a:spcPct val="20000"/>
        </a:spcBef>
        <a:buSzPct val="90000"/>
        <a:buFont typeface="Arial" pitchFamily="34" charset="0"/>
        <a:buChar char="•"/>
        <a:defRPr sz="1800" kern="1200">
          <a:gradFill>
            <a:gsLst>
              <a:gs pos="0">
                <a:schemeClr val="tx1">
                  <a:lumMod val="75000"/>
                  <a:lumOff val="25000"/>
                </a:schemeClr>
              </a:gs>
              <a:gs pos="86000">
                <a:schemeClr val="tx1">
                  <a:lumMod val="75000"/>
                  <a:lumOff val="25000"/>
                </a:schemeClr>
              </a:gs>
            </a:gsLst>
            <a:lin ang="5400000" scaled="0"/>
          </a:gradFill>
          <a:latin typeface="+mj-lt"/>
          <a:ea typeface="+mn-ea"/>
          <a:cs typeface="+mn-cs"/>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500" kern="1200">
          <a:gradFill>
            <a:gsLst>
              <a:gs pos="0">
                <a:schemeClr val="tx1">
                  <a:lumMod val="75000"/>
                  <a:lumOff val="25000"/>
                </a:schemeClr>
              </a:gs>
              <a:gs pos="86000">
                <a:schemeClr val="tx1">
                  <a:lumMod val="75000"/>
                  <a:lumOff val="25000"/>
                </a:schemeClr>
              </a:gs>
            </a:gsLst>
            <a:lin ang="5400000" scaled="0"/>
          </a:gradFill>
          <a:latin typeface="+mj-lt"/>
          <a:ea typeface="+mn-ea"/>
          <a:cs typeface="+mn-cs"/>
        </a:defRPr>
      </a:lvl4pPr>
      <a:lvl5pPr marL="1285199" indent="-172710" algn="l" defTabSz="686047" rtl="0" eaLnBrk="1" latinLnBrk="0" hangingPunct="1">
        <a:lnSpc>
          <a:spcPct val="90000"/>
        </a:lnSpc>
        <a:spcBef>
          <a:spcPct val="20000"/>
        </a:spcBef>
        <a:buSzPct val="90000"/>
        <a:buFont typeface="Arial" pitchFamily="34" charset="0"/>
        <a:buChar char="•"/>
        <a:defRPr sz="1500" kern="1200">
          <a:gradFill>
            <a:gsLst>
              <a:gs pos="0">
                <a:schemeClr val="tx1">
                  <a:lumMod val="75000"/>
                  <a:lumOff val="25000"/>
                </a:schemeClr>
              </a:gs>
              <a:gs pos="86000">
                <a:schemeClr val="tx1">
                  <a:lumMod val="75000"/>
                  <a:lumOff val="25000"/>
                </a:schemeClr>
              </a:gs>
            </a:gsLst>
            <a:lin ang="5400000" scaled="0"/>
          </a:gradFill>
          <a:latin typeface="+mj-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6047" rtl="0" eaLnBrk="1" latinLnBrk="0" hangingPunct="1">
        <a:defRPr sz="1400" kern="1200">
          <a:solidFill>
            <a:schemeClr val="tx1"/>
          </a:solidFill>
          <a:latin typeface="+mn-lt"/>
          <a:ea typeface="+mn-ea"/>
          <a:cs typeface="+mn-cs"/>
        </a:defRPr>
      </a:lvl1pPr>
      <a:lvl2pPr marL="343024" algn="l" defTabSz="686047" rtl="0" eaLnBrk="1" latinLnBrk="0" hangingPunct="1">
        <a:defRPr sz="1400" kern="1200">
          <a:solidFill>
            <a:schemeClr val="tx1"/>
          </a:solidFill>
          <a:latin typeface="+mn-lt"/>
          <a:ea typeface="+mn-ea"/>
          <a:cs typeface="+mn-cs"/>
        </a:defRPr>
      </a:lvl2pPr>
      <a:lvl3pPr marL="686047" algn="l" defTabSz="686047" rtl="0" eaLnBrk="1" latinLnBrk="0" hangingPunct="1">
        <a:defRPr sz="1400" kern="1200">
          <a:solidFill>
            <a:schemeClr val="tx1"/>
          </a:solidFill>
          <a:latin typeface="+mn-lt"/>
          <a:ea typeface="+mn-ea"/>
          <a:cs typeface="+mn-cs"/>
        </a:defRPr>
      </a:lvl3pPr>
      <a:lvl4pPr marL="1029070" algn="l" defTabSz="686047" rtl="0" eaLnBrk="1" latinLnBrk="0" hangingPunct="1">
        <a:defRPr sz="1400" kern="1200">
          <a:solidFill>
            <a:schemeClr val="tx1"/>
          </a:solidFill>
          <a:latin typeface="+mn-lt"/>
          <a:ea typeface="+mn-ea"/>
          <a:cs typeface="+mn-cs"/>
        </a:defRPr>
      </a:lvl4pPr>
      <a:lvl5pPr marL="1372094" algn="l" defTabSz="686047" rtl="0" eaLnBrk="1" latinLnBrk="0" hangingPunct="1">
        <a:defRPr sz="1400" kern="1200">
          <a:solidFill>
            <a:schemeClr val="tx1"/>
          </a:solidFill>
          <a:latin typeface="+mn-lt"/>
          <a:ea typeface="+mn-ea"/>
          <a:cs typeface="+mn-cs"/>
        </a:defRPr>
      </a:lvl5pPr>
      <a:lvl6pPr marL="1715118" algn="l" defTabSz="686047" rtl="0" eaLnBrk="1" latinLnBrk="0" hangingPunct="1">
        <a:defRPr sz="1400" kern="1200">
          <a:solidFill>
            <a:schemeClr val="tx1"/>
          </a:solidFill>
          <a:latin typeface="+mn-lt"/>
          <a:ea typeface="+mn-ea"/>
          <a:cs typeface="+mn-cs"/>
        </a:defRPr>
      </a:lvl6pPr>
      <a:lvl7pPr marL="2058140" algn="l" defTabSz="686047" rtl="0" eaLnBrk="1" latinLnBrk="0" hangingPunct="1">
        <a:defRPr sz="1400" kern="1200">
          <a:solidFill>
            <a:schemeClr val="tx1"/>
          </a:solidFill>
          <a:latin typeface="+mn-lt"/>
          <a:ea typeface="+mn-ea"/>
          <a:cs typeface="+mn-cs"/>
        </a:defRPr>
      </a:lvl7pPr>
      <a:lvl8pPr marL="2401164" algn="l" defTabSz="686047" rtl="0" eaLnBrk="1" latinLnBrk="0" hangingPunct="1">
        <a:defRPr sz="1400" kern="1200">
          <a:solidFill>
            <a:schemeClr val="tx1"/>
          </a:solidFill>
          <a:latin typeface="+mn-lt"/>
          <a:ea typeface="+mn-ea"/>
          <a:cs typeface="+mn-cs"/>
        </a:defRPr>
      </a:lvl8pPr>
      <a:lvl9pPr marL="2744188" algn="l" defTabSz="686047"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0"/>
            <a:ext cx="8363938"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9436" y="1447801"/>
            <a:ext cx="8363937" cy="1932837"/>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6978692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ransition>
    <p:fade/>
  </p:transition>
  <p:hf hdr="0" ftr="0" dt="0"/>
  <p:txStyles>
    <p:titleStyle>
      <a:lvl1pPr algn="l" defTabSz="686047" rtl="0" eaLnBrk="1" latinLnBrk="0" hangingPunct="1">
        <a:lnSpc>
          <a:spcPct val="90000"/>
        </a:lnSpc>
        <a:spcBef>
          <a:spcPct val="0"/>
        </a:spcBef>
        <a:buNone/>
        <a:defRPr lang="en-US" sz="48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59660" indent="-259660" algn="l" defTabSz="686047"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472868" indent="-213207" algn="l" defTabSz="686047" rtl="0" eaLnBrk="1" latinLnBrk="0" hangingPunct="1">
        <a:lnSpc>
          <a:spcPct val="90000"/>
        </a:lnSpc>
        <a:spcBef>
          <a:spcPct val="20000"/>
        </a:spcBef>
        <a:buSzPct val="90000"/>
        <a:buFont typeface="Arial" pitchFamily="34" charset="0"/>
        <a:buChar char="•"/>
        <a:tabLst>
          <a:tab pos="47286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2pPr>
      <a:lvl3pPr marL="686074" indent="-213207" algn="l" defTabSz="686047"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4pPr>
      <a:lvl5pPr marL="1285199" indent="-172710" algn="l" defTabSz="686047"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6047" rtl="0" eaLnBrk="1" latinLnBrk="0" hangingPunct="1">
        <a:defRPr sz="1400" kern="1200">
          <a:solidFill>
            <a:schemeClr val="tx1"/>
          </a:solidFill>
          <a:latin typeface="+mn-lt"/>
          <a:ea typeface="+mn-ea"/>
          <a:cs typeface="+mn-cs"/>
        </a:defRPr>
      </a:lvl1pPr>
      <a:lvl2pPr marL="343024" algn="l" defTabSz="686047" rtl="0" eaLnBrk="1" latinLnBrk="0" hangingPunct="1">
        <a:defRPr sz="1400" kern="1200">
          <a:solidFill>
            <a:schemeClr val="tx1"/>
          </a:solidFill>
          <a:latin typeface="+mn-lt"/>
          <a:ea typeface="+mn-ea"/>
          <a:cs typeface="+mn-cs"/>
        </a:defRPr>
      </a:lvl2pPr>
      <a:lvl3pPr marL="686047" algn="l" defTabSz="686047" rtl="0" eaLnBrk="1" latinLnBrk="0" hangingPunct="1">
        <a:defRPr sz="1400" kern="1200">
          <a:solidFill>
            <a:schemeClr val="tx1"/>
          </a:solidFill>
          <a:latin typeface="+mn-lt"/>
          <a:ea typeface="+mn-ea"/>
          <a:cs typeface="+mn-cs"/>
        </a:defRPr>
      </a:lvl3pPr>
      <a:lvl4pPr marL="1029070" algn="l" defTabSz="686047" rtl="0" eaLnBrk="1" latinLnBrk="0" hangingPunct="1">
        <a:defRPr sz="1400" kern="1200">
          <a:solidFill>
            <a:schemeClr val="tx1"/>
          </a:solidFill>
          <a:latin typeface="+mn-lt"/>
          <a:ea typeface="+mn-ea"/>
          <a:cs typeface="+mn-cs"/>
        </a:defRPr>
      </a:lvl4pPr>
      <a:lvl5pPr marL="1372094" algn="l" defTabSz="686047" rtl="0" eaLnBrk="1" latinLnBrk="0" hangingPunct="1">
        <a:defRPr sz="1400" kern="1200">
          <a:solidFill>
            <a:schemeClr val="tx1"/>
          </a:solidFill>
          <a:latin typeface="+mn-lt"/>
          <a:ea typeface="+mn-ea"/>
          <a:cs typeface="+mn-cs"/>
        </a:defRPr>
      </a:lvl5pPr>
      <a:lvl6pPr marL="1715118" algn="l" defTabSz="686047" rtl="0" eaLnBrk="1" latinLnBrk="0" hangingPunct="1">
        <a:defRPr sz="1400" kern="1200">
          <a:solidFill>
            <a:schemeClr val="tx1"/>
          </a:solidFill>
          <a:latin typeface="+mn-lt"/>
          <a:ea typeface="+mn-ea"/>
          <a:cs typeface="+mn-cs"/>
        </a:defRPr>
      </a:lvl6pPr>
      <a:lvl7pPr marL="2058140" algn="l" defTabSz="686047" rtl="0" eaLnBrk="1" latinLnBrk="0" hangingPunct="1">
        <a:defRPr sz="1400" kern="1200">
          <a:solidFill>
            <a:schemeClr val="tx1"/>
          </a:solidFill>
          <a:latin typeface="+mn-lt"/>
          <a:ea typeface="+mn-ea"/>
          <a:cs typeface="+mn-cs"/>
        </a:defRPr>
      </a:lvl7pPr>
      <a:lvl8pPr marL="2401164" algn="l" defTabSz="686047" rtl="0" eaLnBrk="1" latinLnBrk="0" hangingPunct="1">
        <a:defRPr sz="1400" kern="1200">
          <a:solidFill>
            <a:schemeClr val="tx1"/>
          </a:solidFill>
          <a:latin typeface="+mn-lt"/>
          <a:ea typeface="+mn-ea"/>
          <a:cs typeface="+mn-cs"/>
        </a:defRPr>
      </a:lvl8pPr>
      <a:lvl9pPr marL="2744188" algn="l" defTabSz="686047"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0"/>
            <a:ext cx="8363938" cy="56784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9436" y="1447801"/>
            <a:ext cx="8363937" cy="1500411"/>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86338677"/>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p:transition>
    <p:fade/>
  </p:transition>
  <p:hf hdr="0" ftr="0" dt="0"/>
  <p:txStyles>
    <p:titleStyle>
      <a:lvl1pPr algn="l" defTabSz="686047" rtl="0" eaLnBrk="1" latinLnBrk="0" hangingPunct="1">
        <a:lnSpc>
          <a:spcPct val="90000"/>
        </a:lnSpc>
        <a:spcBef>
          <a:spcPct val="0"/>
        </a:spcBef>
        <a:buNone/>
        <a:defRPr lang="en-US" sz="4100" b="0" kern="1200" cap="none" spc="-75" baseline="0" dirty="0" smtClean="0">
          <a:ln w="3175">
            <a:noFill/>
          </a:ln>
          <a:gradFill flip="none" rotWithShape="1">
            <a:gsLst>
              <a:gs pos="0">
                <a:schemeClr val="tx1">
                  <a:lumMod val="75000"/>
                  <a:lumOff val="25000"/>
                </a:schemeClr>
              </a:gs>
              <a:gs pos="86000">
                <a:schemeClr val="tx1">
                  <a:lumMod val="75000"/>
                  <a:lumOff val="25000"/>
                </a:schemeClr>
              </a:gs>
            </a:gsLst>
            <a:lin ang="5400000" scaled="0"/>
            <a:tileRect/>
          </a:gradFill>
          <a:effectLst/>
          <a:latin typeface="Segoe UI Light" pitchFamily="34" charset="0"/>
          <a:ea typeface="+mn-ea"/>
          <a:cs typeface="Arial" charset="0"/>
        </a:defRPr>
      </a:lvl1pPr>
    </p:titleStyle>
    <p:bodyStyle>
      <a:lvl1pPr marL="259660" indent="-259660" algn="l" defTabSz="686047" rtl="0" eaLnBrk="1" latinLnBrk="0" hangingPunct="1">
        <a:lnSpc>
          <a:spcPct val="90000"/>
        </a:lnSpc>
        <a:spcBef>
          <a:spcPct val="20000"/>
        </a:spcBef>
        <a:buSzPct val="90000"/>
        <a:buFont typeface="Arial" pitchFamily="34" charset="0"/>
        <a:buChar char="•"/>
        <a:defRPr sz="24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1pPr>
      <a:lvl2pPr marL="472868" indent="-213207" algn="l" defTabSz="686047" rtl="0" eaLnBrk="1" latinLnBrk="0" hangingPunct="1">
        <a:lnSpc>
          <a:spcPct val="90000"/>
        </a:lnSpc>
        <a:spcBef>
          <a:spcPct val="20000"/>
        </a:spcBef>
        <a:buSzPct val="90000"/>
        <a:buFont typeface="Arial" pitchFamily="34" charset="0"/>
        <a:buChar char="•"/>
        <a:tabLst>
          <a:tab pos="472868" algn="l"/>
        </a:tabLst>
        <a:defRPr sz="21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2pPr>
      <a:lvl3pPr marL="686074" indent="-213207" algn="l" defTabSz="686047" rtl="0" eaLnBrk="1" latinLnBrk="0" hangingPunct="1">
        <a:lnSpc>
          <a:spcPct val="90000"/>
        </a:lnSpc>
        <a:spcBef>
          <a:spcPct val="20000"/>
        </a:spcBef>
        <a:buSzPct val="90000"/>
        <a:buFont typeface="Arial" pitchFamily="34" charset="0"/>
        <a:buChar char="•"/>
        <a:defRPr sz="18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5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4pPr>
      <a:lvl5pPr marL="1285199" indent="-172710" algn="l" defTabSz="686047" rtl="0" eaLnBrk="1" latinLnBrk="0" hangingPunct="1">
        <a:lnSpc>
          <a:spcPct val="90000"/>
        </a:lnSpc>
        <a:spcBef>
          <a:spcPct val="20000"/>
        </a:spcBef>
        <a:buSzPct val="90000"/>
        <a:buFont typeface="Arial" pitchFamily="34" charset="0"/>
        <a:buChar char="•"/>
        <a:defRPr sz="15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6047" rtl="0" eaLnBrk="1" latinLnBrk="0" hangingPunct="1">
        <a:defRPr sz="1400" kern="1200">
          <a:solidFill>
            <a:schemeClr val="tx1"/>
          </a:solidFill>
          <a:latin typeface="+mn-lt"/>
          <a:ea typeface="+mn-ea"/>
          <a:cs typeface="+mn-cs"/>
        </a:defRPr>
      </a:lvl1pPr>
      <a:lvl2pPr marL="343024" algn="l" defTabSz="686047" rtl="0" eaLnBrk="1" latinLnBrk="0" hangingPunct="1">
        <a:defRPr sz="1400" kern="1200">
          <a:solidFill>
            <a:schemeClr val="tx1"/>
          </a:solidFill>
          <a:latin typeface="+mn-lt"/>
          <a:ea typeface="+mn-ea"/>
          <a:cs typeface="+mn-cs"/>
        </a:defRPr>
      </a:lvl2pPr>
      <a:lvl3pPr marL="686047" algn="l" defTabSz="686047" rtl="0" eaLnBrk="1" latinLnBrk="0" hangingPunct="1">
        <a:defRPr sz="1400" kern="1200">
          <a:solidFill>
            <a:schemeClr val="tx1"/>
          </a:solidFill>
          <a:latin typeface="+mn-lt"/>
          <a:ea typeface="+mn-ea"/>
          <a:cs typeface="+mn-cs"/>
        </a:defRPr>
      </a:lvl3pPr>
      <a:lvl4pPr marL="1029070" algn="l" defTabSz="686047" rtl="0" eaLnBrk="1" latinLnBrk="0" hangingPunct="1">
        <a:defRPr sz="1400" kern="1200">
          <a:solidFill>
            <a:schemeClr val="tx1"/>
          </a:solidFill>
          <a:latin typeface="+mn-lt"/>
          <a:ea typeface="+mn-ea"/>
          <a:cs typeface="+mn-cs"/>
        </a:defRPr>
      </a:lvl4pPr>
      <a:lvl5pPr marL="1372094" algn="l" defTabSz="686047" rtl="0" eaLnBrk="1" latinLnBrk="0" hangingPunct="1">
        <a:defRPr sz="1400" kern="1200">
          <a:solidFill>
            <a:schemeClr val="tx1"/>
          </a:solidFill>
          <a:latin typeface="+mn-lt"/>
          <a:ea typeface="+mn-ea"/>
          <a:cs typeface="+mn-cs"/>
        </a:defRPr>
      </a:lvl5pPr>
      <a:lvl6pPr marL="1715118" algn="l" defTabSz="686047" rtl="0" eaLnBrk="1" latinLnBrk="0" hangingPunct="1">
        <a:defRPr sz="1400" kern="1200">
          <a:solidFill>
            <a:schemeClr val="tx1"/>
          </a:solidFill>
          <a:latin typeface="+mn-lt"/>
          <a:ea typeface="+mn-ea"/>
          <a:cs typeface="+mn-cs"/>
        </a:defRPr>
      </a:lvl6pPr>
      <a:lvl7pPr marL="2058140" algn="l" defTabSz="686047" rtl="0" eaLnBrk="1" latinLnBrk="0" hangingPunct="1">
        <a:defRPr sz="1400" kern="1200">
          <a:solidFill>
            <a:schemeClr val="tx1"/>
          </a:solidFill>
          <a:latin typeface="+mn-lt"/>
          <a:ea typeface="+mn-ea"/>
          <a:cs typeface="+mn-cs"/>
        </a:defRPr>
      </a:lvl7pPr>
      <a:lvl8pPr marL="2401164" algn="l" defTabSz="686047" rtl="0" eaLnBrk="1" latinLnBrk="0" hangingPunct="1">
        <a:defRPr sz="1400" kern="1200">
          <a:solidFill>
            <a:schemeClr val="tx1"/>
          </a:solidFill>
          <a:latin typeface="+mn-lt"/>
          <a:ea typeface="+mn-ea"/>
          <a:cs typeface="+mn-cs"/>
        </a:defRPr>
      </a:lvl8pPr>
      <a:lvl9pPr marL="2744188" algn="l" defTabSz="686047"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0"/>
            <a:ext cx="8363938" cy="56784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9436" y="1447801"/>
            <a:ext cx="8363937" cy="1500411"/>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86192073"/>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8" r:id="rId12"/>
    <p:sldLayoutId id="2147483749" r:id="rId13"/>
    <p:sldLayoutId id="2147483750" r:id="rId14"/>
  </p:sldLayoutIdLst>
  <p:transition>
    <p:fade/>
  </p:transition>
  <p:hf hdr="0" ftr="0" dt="0"/>
  <p:txStyles>
    <p:titleStyle>
      <a:lvl1pPr algn="l" defTabSz="686047" rtl="0" eaLnBrk="1" latinLnBrk="0" hangingPunct="1">
        <a:lnSpc>
          <a:spcPct val="90000"/>
        </a:lnSpc>
        <a:spcBef>
          <a:spcPct val="0"/>
        </a:spcBef>
        <a:buNone/>
        <a:defRPr lang="en-US" sz="4100" b="0" kern="1200" cap="none" spc="-75" baseline="0" dirty="0" smtClean="0">
          <a:ln w="3175">
            <a:noFill/>
          </a:ln>
          <a:gradFill flip="none" rotWithShape="1">
            <a:gsLst>
              <a:gs pos="0">
                <a:schemeClr val="tx1">
                  <a:lumMod val="75000"/>
                  <a:lumOff val="25000"/>
                </a:schemeClr>
              </a:gs>
              <a:gs pos="86000">
                <a:schemeClr val="tx1">
                  <a:lumMod val="75000"/>
                  <a:lumOff val="25000"/>
                </a:schemeClr>
              </a:gs>
            </a:gsLst>
            <a:lin ang="5400000" scaled="0"/>
            <a:tileRect/>
          </a:gradFill>
          <a:effectLst/>
          <a:latin typeface="Segoe UI Light" pitchFamily="34" charset="0"/>
          <a:ea typeface="+mn-ea"/>
          <a:cs typeface="Arial" charset="0"/>
        </a:defRPr>
      </a:lvl1pPr>
    </p:titleStyle>
    <p:bodyStyle>
      <a:lvl1pPr marL="259660" indent="-259660" algn="l" defTabSz="686047" rtl="0" eaLnBrk="1" latinLnBrk="0" hangingPunct="1">
        <a:lnSpc>
          <a:spcPct val="90000"/>
        </a:lnSpc>
        <a:spcBef>
          <a:spcPct val="20000"/>
        </a:spcBef>
        <a:buSzPct val="90000"/>
        <a:buFont typeface="Arial" pitchFamily="34" charset="0"/>
        <a:buChar char="•"/>
        <a:defRPr sz="24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1pPr>
      <a:lvl2pPr marL="472868" indent="-213207" algn="l" defTabSz="686047" rtl="0" eaLnBrk="1" latinLnBrk="0" hangingPunct="1">
        <a:lnSpc>
          <a:spcPct val="90000"/>
        </a:lnSpc>
        <a:spcBef>
          <a:spcPct val="20000"/>
        </a:spcBef>
        <a:buSzPct val="90000"/>
        <a:buFont typeface="Arial" pitchFamily="34" charset="0"/>
        <a:buChar char="•"/>
        <a:tabLst>
          <a:tab pos="472868" algn="l"/>
        </a:tabLst>
        <a:defRPr sz="21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2pPr>
      <a:lvl3pPr marL="686074" indent="-213207" algn="l" defTabSz="686047" rtl="0" eaLnBrk="1" latinLnBrk="0" hangingPunct="1">
        <a:lnSpc>
          <a:spcPct val="90000"/>
        </a:lnSpc>
        <a:spcBef>
          <a:spcPct val="20000"/>
        </a:spcBef>
        <a:buSzPct val="90000"/>
        <a:buFont typeface="Arial" pitchFamily="34" charset="0"/>
        <a:buChar char="•"/>
        <a:defRPr sz="18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5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4pPr>
      <a:lvl5pPr marL="1285199" indent="-172710" algn="l" defTabSz="686047" rtl="0" eaLnBrk="1" latinLnBrk="0" hangingPunct="1">
        <a:lnSpc>
          <a:spcPct val="90000"/>
        </a:lnSpc>
        <a:spcBef>
          <a:spcPct val="20000"/>
        </a:spcBef>
        <a:buSzPct val="90000"/>
        <a:buFont typeface="Arial" pitchFamily="34" charset="0"/>
        <a:buChar char="•"/>
        <a:defRPr sz="15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6047" rtl="0" eaLnBrk="1" latinLnBrk="0" hangingPunct="1">
        <a:defRPr sz="1400" kern="1200">
          <a:solidFill>
            <a:schemeClr val="tx1"/>
          </a:solidFill>
          <a:latin typeface="+mn-lt"/>
          <a:ea typeface="+mn-ea"/>
          <a:cs typeface="+mn-cs"/>
        </a:defRPr>
      </a:lvl1pPr>
      <a:lvl2pPr marL="343024" algn="l" defTabSz="686047" rtl="0" eaLnBrk="1" latinLnBrk="0" hangingPunct="1">
        <a:defRPr sz="1400" kern="1200">
          <a:solidFill>
            <a:schemeClr val="tx1"/>
          </a:solidFill>
          <a:latin typeface="+mn-lt"/>
          <a:ea typeface="+mn-ea"/>
          <a:cs typeface="+mn-cs"/>
        </a:defRPr>
      </a:lvl2pPr>
      <a:lvl3pPr marL="686047" algn="l" defTabSz="686047" rtl="0" eaLnBrk="1" latinLnBrk="0" hangingPunct="1">
        <a:defRPr sz="1400" kern="1200">
          <a:solidFill>
            <a:schemeClr val="tx1"/>
          </a:solidFill>
          <a:latin typeface="+mn-lt"/>
          <a:ea typeface="+mn-ea"/>
          <a:cs typeface="+mn-cs"/>
        </a:defRPr>
      </a:lvl3pPr>
      <a:lvl4pPr marL="1029070" algn="l" defTabSz="686047" rtl="0" eaLnBrk="1" latinLnBrk="0" hangingPunct="1">
        <a:defRPr sz="1400" kern="1200">
          <a:solidFill>
            <a:schemeClr val="tx1"/>
          </a:solidFill>
          <a:latin typeface="+mn-lt"/>
          <a:ea typeface="+mn-ea"/>
          <a:cs typeface="+mn-cs"/>
        </a:defRPr>
      </a:lvl4pPr>
      <a:lvl5pPr marL="1372094" algn="l" defTabSz="686047" rtl="0" eaLnBrk="1" latinLnBrk="0" hangingPunct="1">
        <a:defRPr sz="1400" kern="1200">
          <a:solidFill>
            <a:schemeClr val="tx1"/>
          </a:solidFill>
          <a:latin typeface="+mn-lt"/>
          <a:ea typeface="+mn-ea"/>
          <a:cs typeface="+mn-cs"/>
        </a:defRPr>
      </a:lvl5pPr>
      <a:lvl6pPr marL="1715118" algn="l" defTabSz="686047" rtl="0" eaLnBrk="1" latinLnBrk="0" hangingPunct="1">
        <a:defRPr sz="1400" kern="1200">
          <a:solidFill>
            <a:schemeClr val="tx1"/>
          </a:solidFill>
          <a:latin typeface="+mn-lt"/>
          <a:ea typeface="+mn-ea"/>
          <a:cs typeface="+mn-cs"/>
        </a:defRPr>
      </a:lvl6pPr>
      <a:lvl7pPr marL="2058140" algn="l" defTabSz="686047" rtl="0" eaLnBrk="1" latinLnBrk="0" hangingPunct="1">
        <a:defRPr sz="1400" kern="1200">
          <a:solidFill>
            <a:schemeClr val="tx1"/>
          </a:solidFill>
          <a:latin typeface="+mn-lt"/>
          <a:ea typeface="+mn-ea"/>
          <a:cs typeface="+mn-cs"/>
        </a:defRPr>
      </a:lvl7pPr>
      <a:lvl8pPr marL="2401164" algn="l" defTabSz="686047" rtl="0" eaLnBrk="1" latinLnBrk="0" hangingPunct="1">
        <a:defRPr sz="1400" kern="1200">
          <a:solidFill>
            <a:schemeClr val="tx1"/>
          </a:solidFill>
          <a:latin typeface="+mn-lt"/>
          <a:ea typeface="+mn-ea"/>
          <a:cs typeface="+mn-cs"/>
        </a:defRPr>
      </a:lvl8pPr>
      <a:lvl9pPr marL="2744188" algn="l" defTabSz="686047"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90600"/>
            <a:ext cx="8229600" cy="5181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F22B36-CDAC-45E5-9FD8-8DA3C84FC9F5}" type="datetime1">
              <a:rPr lang="en-US" smtClean="0">
                <a:solidFill>
                  <a:srgbClr val="3F3F3F">
                    <a:tint val="75000"/>
                  </a:srgbClr>
                </a:solidFill>
              </a:rPr>
              <a:pPr/>
              <a:t>1/13/2013</a:t>
            </a:fld>
            <a:endParaRPr lang="en-US" dirty="0">
              <a:solidFill>
                <a:srgbClr val="3F3F3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3F3F3F">
                  <a:tint val="75000"/>
                </a:srgbClr>
              </a:solidFill>
            </a:endParaRPr>
          </a:p>
        </p:txBody>
      </p:sp>
      <p:sp>
        <p:nvSpPr>
          <p:cNvPr id="6" name="Slide Number Placeholder 5"/>
          <p:cNvSpPr>
            <a:spLocks noGrp="1"/>
          </p:cNvSpPr>
          <p:nvPr>
            <p:ph type="sldNum" sz="quarter" idx="4"/>
          </p:nvPr>
        </p:nvSpPr>
        <p:spPr>
          <a:xfrm>
            <a:off x="8686800" y="6441724"/>
            <a:ext cx="371717"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BD271169-D5A2-4E26-9D3F-58E320BF9E89}"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358845281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iming>
    <p:tnLst>
      <p:par>
        <p:cTn id="1" dur="indefinite" restart="never" nodeType="tmRoot"/>
      </p:par>
    </p:tnLst>
  </p:timing>
  <p:hf sldNum="0" hdr="0" ftr="0" dt="0"/>
  <p:txStyles>
    <p:titleStyle>
      <a:lvl1pPr algn="l" defTabSz="914400" rtl="0" eaLnBrk="1" latinLnBrk="0" hangingPunct="1">
        <a:spcBef>
          <a:spcPct val="0"/>
        </a:spcBef>
        <a:buNone/>
        <a:defRPr sz="3200" kern="1200" cap="all" baseline="0">
          <a:solidFill>
            <a:srgbClr val="595959"/>
          </a:solidFill>
          <a:latin typeface="Segoe UI Light"/>
          <a:ea typeface="+mj-ea"/>
          <a:cs typeface="+mj-cs"/>
        </a:defRPr>
      </a:lvl1pPr>
    </p:titleStyle>
    <p:bodyStyle>
      <a:lvl1pPr marL="182880" indent="-182880" algn="l" defTabSz="914400" rtl="0" eaLnBrk="1" latinLnBrk="0" hangingPunct="1">
        <a:spcBef>
          <a:spcPct val="20000"/>
        </a:spcBef>
        <a:buFont typeface="Arial" pitchFamily="34" charset="0"/>
        <a:buChar char="•"/>
        <a:defRPr sz="2400" kern="1200">
          <a:solidFill>
            <a:srgbClr val="595959"/>
          </a:solidFill>
          <a:latin typeface="+mn-lt"/>
          <a:ea typeface="+mn-ea"/>
          <a:cs typeface="+mn-cs"/>
        </a:defRPr>
      </a:lvl1pPr>
      <a:lvl2pPr marL="457200" indent="-182880" algn="l" defTabSz="914400" rtl="0" eaLnBrk="1" latinLnBrk="0" hangingPunct="1">
        <a:spcBef>
          <a:spcPct val="20000"/>
        </a:spcBef>
        <a:buFont typeface="Arial" pitchFamily="34" charset="0"/>
        <a:buChar char="•"/>
        <a:defRPr sz="2000" kern="1200">
          <a:solidFill>
            <a:srgbClr val="595959"/>
          </a:solidFill>
          <a:latin typeface="+mn-lt"/>
          <a:ea typeface="+mn-ea"/>
          <a:cs typeface="+mn-cs"/>
        </a:defRPr>
      </a:lvl2pPr>
      <a:lvl3pPr marL="685800" indent="-182880" algn="l" defTabSz="914400" rtl="0" eaLnBrk="1" latinLnBrk="0" hangingPunct="1">
        <a:spcBef>
          <a:spcPct val="20000"/>
        </a:spcBef>
        <a:buFont typeface="Courier New" pitchFamily="49" charset="0"/>
        <a:buChar char="o"/>
        <a:defRPr sz="1800" kern="1200">
          <a:solidFill>
            <a:srgbClr val="595959"/>
          </a:solidFill>
          <a:latin typeface="+mn-lt"/>
          <a:ea typeface="+mn-ea"/>
          <a:cs typeface="+mn-cs"/>
        </a:defRPr>
      </a:lvl3pPr>
      <a:lvl4pPr marL="914400" indent="-182880" algn="l" defTabSz="914400" rtl="0" eaLnBrk="1" latinLnBrk="0" hangingPunct="1">
        <a:spcBef>
          <a:spcPct val="20000"/>
        </a:spcBef>
        <a:buFont typeface="Arial" pitchFamily="34" charset="0"/>
        <a:buChar char="–"/>
        <a:defRPr sz="1200" kern="1200">
          <a:solidFill>
            <a:srgbClr val="595959"/>
          </a:solidFill>
          <a:latin typeface="+mn-lt"/>
          <a:ea typeface="+mn-ea"/>
          <a:cs typeface="+mn-cs"/>
        </a:defRPr>
      </a:lvl4pPr>
      <a:lvl5pPr marL="1143000" indent="-182880" algn="l" defTabSz="914400" rtl="0" eaLnBrk="1" latinLnBrk="0" hangingPunct="1">
        <a:spcBef>
          <a:spcPct val="20000"/>
        </a:spcBef>
        <a:buFont typeface="Arial" pitchFamily="34" charset="0"/>
        <a:buChar char="»"/>
        <a:defRPr sz="1200" kern="1200">
          <a:solidFill>
            <a:srgbClr val="59595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563562"/>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990600"/>
            <a:ext cx="8229600" cy="5181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srgbClr val="3F3F3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3F3F3F">
                  <a:tint val="75000"/>
                </a:srgbClr>
              </a:solidFill>
            </a:endParaRPr>
          </a:p>
        </p:txBody>
      </p:sp>
      <p:sp>
        <p:nvSpPr>
          <p:cNvPr id="6" name="Slide Number Placeholder 5"/>
          <p:cNvSpPr>
            <a:spLocks noGrp="1"/>
          </p:cNvSpPr>
          <p:nvPr>
            <p:ph type="sldNum" sz="quarter" idx="4"/>
          </p:nvPr>
        </p:nvSpPr>
        <p:spPr>
          <a:xfrm>
            <a:off x="8686800" y="6441724"/>
            <a:ext cx="371717"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BD271169-D5A2-4E26-9D3F-58E320BF9E89}" type="slidenum">
              <a:rPr lang="en-US" smtClean="0">
                <a:solidFill>
                  <a:srgbClr val="3F3F3F">
                    <a:tint val="75000"/>
                  </a:srgbClr>
                </a:solidFill>
              </a:rPr>
              <a:pPr/>
              <a:t>‹#›</a:t>
            </a:fld>
            <a:endParaRPr lang="en-US" dirty="0">
              <a:solidFill>
                <a:srgbClr val="3F3F3F">
                  <a:tint val="75000"/>
                </a:srgbClr>
              </a:solidFill>
            </a:endParaRPr>
          </a:p>
        </p:txBody>
      </p:sp>
    </p:spTree>
    <p:extLst>
      <p:ext uri="{BB962C8B-B14F-4D97-AF65-F5344CB8AC3E}">
        <p14:creationId xmlns:p14="http://schemas.microsoft.com/office/powerpoint/2010/main" val="16110380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hdr="0" ftr="0" dt="0"/>
  <p:txStyles>
    <p:titleStyle>
      <a:lvl1pPr algn="l" defTabSz="914400" rtl="0" eaLnBrk="1" latinLnBrk="0" hangingPunct="1">
        <a:spcBef>
          <a:spcPct val="0"/>
        </a:spcBef>
        <a:buNone/>
        <a:defRPr sz="2800" kern="1200" cap="all" baseline="0">
          <a:solidFill>
            <a:srgbClr val="595959"/>
          </a:solidFill>
          <a:latin typeface="Segoe UI Light"/>
          <a:ea typeface="+mj-ea"/>
          <a:cs typeface="+mj-cs"/>
        </a:defRPr>
      </a:lvl1pPr>
    </p:titleStyle>
    <p:bodyStyle>
      <a:lvl1pPr marL="182880" indent="-182880" algn="l" defTabSz="914400" rtl="0" eaLnBrk="1" latinLnBrk="0" hangingPunct="1">
        <a:spcBef>
          <a:spcPct val="20000"/>
        </a:spcBef>
        <a:buFont typeface="Arial" pitchFamily="34" charset="0"/>
        <a:buChar char="•"/>
        <a:defRPr sz="2000" kern="1200">
          <a:solidFill>
            <a:srgbClr val="595959"/>
          </a:solidFill>
          <a:latin typeface="+mn-lt"/>
          <a:ea typeface="+mn-ea"/>
          <a:cs typeface="+mn-cs"/>
        </a:defRPr>
      </a:lvl1pPr>
      <a:lvl2pPr marL="457200" indent="-182880" algn="l" defTabSz="914400" rtl="0" eaLnBrk="1" latinLnBrk="0" hangingPunct="1">
        <a:spcBef>
          <a:spcPct val="20000"/>
        </a:spcBef>
        <a:buFont typeface="Arial" pitchFamily="34" charset="0"/>
        <a:buChar char="•"/>
        <a:defRPr sz="1700" kern="1200">
          <a:solidFill>
            <a:srgbClr val="595959"/>
          </a:solidFill>
          <a:latin typeface="+mn-lt"/>
          <a:ea typeface="+mn-ea"/>
          <a:cs typeface="+mn-cs"/>
        </a:defRPr>
      </a:lvl2pPr>
      <a:lvl3pPr marL="685800" indent="-182880" algn="l" defTabSz="914400" rtl="0" eaLnBrk="1" latinLnBrk="0" hangingPunct="1">
        <a:spcBef>
          <a:spcPct val="20000"/>
        </a:spcBef>
        <a:buFont typeface="Courier New" pitchFamily="49" charset="0"/>
        <a:buChar char="o"/>
        <a:defRPr sz="1400" kern="1200">
          <a:solidFill>
            <a:srgbClr val="595959"/>
          </a:solidFill>
          <a:latin typeface="+mn-lt"/>
          <a:ea typeface="+mn-ea"/>
          <a:cs typeface="+mn-cs"/>
        </a:defRPr>
      </a:lvl3pPr>
      <a:lvl4pPr marL="914400" indent="-182880" algn="l" defTabSz="914400" rtl="0" eaLnBrk="1" latinLnBrk="0" hangingPunct="1">
        <a:spcBef>
          <a:spcPct val="20000"/>
        </a:spcBef>
        <a:buFont typeface="Arial" pitchFamily="34" charset="0"/>
        <a:buChar char="–"/>
        <a:defRPr sz="1200" kern="1200">
          <a:solidFill>
            <a:srgbClr val="595959"/>
          </a:solidFill>
          <a:latin typeface="+mn-lt"/>
          <a:ea typeface="+mn-ea"/>
          <a:cs typeface="+mn-cs"/>
        </a:defRPr>
      </a:lvl4pPr>
      <a:lvl5pPr marL="1143000" indent="-182880" algn="l" defTabSz="914400" rtl="0" eaLnBrk="1" latinLnBrk="0" hangingPunct="1">
        <a:spcBef>
          <a:spcPct val="20000"/>
        </a:spcBef>
        <a:buFont typeface="Arial" pitchFamily="34" charset="0"/>
        <a:buChar char="»"/>
        <a:defRPr sz="1200" kern="1200">
          <a:solidFill>
            <a:srgbClr val="59595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microsoft.com/office/2007/relationships/hdphoto" Target="../media/hdphoto5.wdp"/><Relationship Id="rId5" Type="http://schemas.openxmlformats.org/officeDocument/2006/relationships/image" Target="../media/image35.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jpeg"/></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1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21.wmf"/><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025741"/>
            <a:ext cx="8305800" cy="1631216"/>
          </a:xfrm>
          <a:prstGeom prst="rect">
            <a:avLst/>
          </a:prstGeom>
        </p:spPr>
        <p:txBody>
          <a:bodyPr wrap="square">
            <a:spAutoFit/>
            <a:scene3d>
              <a:camera prst="orthographicFront"/>
              <a:lightRig rig="threePt" dir="t"/>
            </a:scene3d>
            <a:sp3d extrusionH="57150">
              <a:bevelT w="38100" h="38100"/>
            </a:sp3d>
          </a:bodyPr>
          <a:lstStyle/>
          <a:p>
            <a:pPr algn="ctr">
              <a:lnSpc>
                <a:spcPct val="80000"/>
              </a:lnSpc>
            </a:pPr>
            <a:r>
              <a:rPr lang="en-US" sz="6000" b="1" kern="0" spc="-150" dirty="0" smtClean="0">
                <a:latin typeface="Georgia" pitchFamily="18" charset="0"/>
              </a:rPr>
              <a:t>Unlocking Cool</a:t>
            </a:r>
          </a:p>
          <a:p>
            <a:pPr algn="ctr">
              <a:lnSpc>
                <a:spcPct val="80000"/>
              </a:lnSpc>
            </a:pPr>
            <a:endParaRPr lang="en-US" sz="2500" kern="0" spc="-150" dirty="0" smtClean="0">
              <a:solidFill>
                <a:srgbClr val="FFC000"/>
              </a:solidFill>
              <a:latin typeface="Georgia" pitchFamily="18" charset="0"/>
            </a:endParaRPr>
          </a:p>
          <a:p>
            <a:pPr algn="ctr">
              <a:lnSpc>
                <a:spcPct val="80000"/>
              </a:lnSpc>
            </a:pPr>
            <a:r>
              <a:rPr lang="en-US" sz="2000" b="1" kern="0" spc="-150" dirty="0" smtClean="0">
                <a:solidFill>
                  <a:srgbClr val="FFC000"/>
                </a:solidFill>
                <a:latin typeface="Georgia" pitchFamily="18" charset="0"/>
              </a:rPr>
              <a:t>in Databases  (and CS  in  general)</a:t>
            </a:r>
          </a:p>
          <a:p>
            <a:pPr algn="ctr">
              <a:lnSpc>
                <a:spcPct val="80000"/>
              </a:lnSpc>
            </a:pPr>
            <a:r>
              <a:rPr lang="en-US" sz="2000" b="1" kern="0" spc="-150" dirty="0" smtClean="0">
                <a:solidFill>
                  <a:srgbClr val="FFC000"/>
                </a:solidFill>
                <a:latin typeface="Georgia" pitchFamily="18" charset="0"/>
              </a:rPr>
              <a:t>or How To Inspire </a:t>
            </a:r>
            <a:r>
              <a:rPr lang="en-US" sz="2000" b="1" kern="0" spc="-150" dirty="0">
                <a:solidFill>
                  <a:srgbClr val="FFC000"/>
                </a:solidFill>
                <a:latin typeface="Georgia" pitchFamily="18" charset="0"/>
              </a:rPr>
              <a:t>8</a:t>
            </a:r>
            <a:r>
              <a:rPr lang="en-US" sz="2000" b="1" kern="0" spc="-150" baseline="30000" dirty="0">
                <a:solidFill>
                  <a:srgbClr val="FFC000"/>
                </a:solidFill>
                <a:latin typeface="Georgia" pitchFamily="18" charset="0"/>
              </a:rPr>
              <a:t>th</a:t>
            </a:r>
            <a:r>
              <a:rPr lang="en-US" sz="2000" b="1" kern="0" spc="-150" dirty="0">
                <a:solidFill>
                  <a:srgbClr val="FFC000"/>
                </a:solidFill>
                <a:latin typeface="Georgia" pitchFamily="18" charset="0"/>
              </a:rPr>
              <a:t> Graders </a:t>
            </a:r>
            <a:r>
              <a:rPr lang="en-US" sz="2000" b="1" kern="0" spc="-150" dirty="0" smtClean="0">
                <a:solidFill>
                  <a:srgbClr val="FFC000"/>
                </a:solidFill>
                <a:latin typeface="Georgia" pitchFamily="18" charset="0"/>
              </a:rPr>
              <a:t> to  Go  Study  the Same  Thing I did…</a:t>
            </a:r>
            <a:endParaRPr lang="en-US" sz="2000" b="1" kern="0" spc="-150" dirty="0">
              <a:solidFill>
                <a:srgbClr val="FFC000"/>
              </a:solidFill>
              <a:latin typeface="Georgia" pitchFamily="18" charset="0"/>
            </a:endParaRPr>
          </a:p>
        </p:txBody>
      </p:sp>
      <p:sp>
        <p:nvSpPr>
          <p:cNvPr id="7" name="Rectangle 3" descr="Rectangle: Click to edit Master text styles&#10;Second level&#10;Third level&#10;Fourth level&#10;Fifth level"/>
          <p:cNvSpPr txBox="1">
            <a:spLocks noChangeArrowheads="1"/>
          </p:cNvSpPr>
          <p:nvPr/>
        </p:nvSpPr>
        <p:spPr bwMode="auto">
          <a:xfrm>
            <a:off x="1676400" y="4488256"/>
            <a:ext cx="6172200" cy="693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chemeClr val="hlink"/>
              </a:buClr>
              <a:buSzPct val="110000"/>
              <a:buFont typeface="Wingdings" charset="2"/>
              <a:buNone/>
              <a:defRPr sz="2400">
                <a:solidFill>
                  <a:srgbClr val="040408"/>
                </a:solidFill>
                <a:latin typeface="Corbel" pitchFamily="34" charset="0"/>
                <a:ea typeface="ＭＳ Ｐゴシック" charset="-128"/>
                <a:cs typeface="ＭＳ Ｐゴシック" charset="-128"/>
              </a:defRPr>
            </a:lvl1pPr>
            <a:lvl2pPr marL="742950" indent="-285750" algn="l" rtl="0" eaLnBrk="1" fontAlgn="base" hangingPunct="1">
              <a:spcBef>
                <a:spcPct val="20000"/>
              </a:spcBef>
              <a:spcAft>
                <a:spcPct val="0"/>
              </a:spcAft>
              <a:buClr>
                <a:schemeClr val="tx1"/>
              </a:buClr>
              <a:buSzPct val="60000"/>
              <a:buFont typeface="Wingdings" charset="2"/>
              <a:buChar char="n"/>
              <a:defRPr sz="2000">
                <a:solidFill>
                  <a:schemeClr val="tx2"/>
                </a:solidFill>
                <a:latin typeface="Arial"/>
                <a:ea typeface="ＭＳ Ｐゴシック" charset="-128"/>
                <a:cs typeface="ＭＳ Ｐゴシック" charset="-128"/>
              </a:defRPr>
            </a:lvl2pPr>
            <a:lvl3pPr marL="1143000" indent="-228600" algn="l" rtl="0" eaLnBrk="1" fontAlgn="base" hangingPunct="1">
              <a:spcBef>
                <a:spcPct val="20000"/>
              </a:spcBef>
              <a:spcAft>
                <a:spcPct val="0"/>
              </a:spcAft>
              <a:buClr>
                <a:schemeClr val="hlink"/>
              </a:buClr>
              <a:buSzPct val="95000"/>
              <a:buFont typeface="Wingdings" charset="2"/>
              <a:buChar char="w"/>
              <a:defRPr sz="1800">
                <a:solidFill>
                  <a:schemeClr val="tx2"/>
                </a:solidFill>
                <a:latin typeface="Arial"/>
                <a:ea typeface="ＭＳ Ｐゴシック" charset="-128"/>
                <a:cs typeface="ＭＳ Ｐゴシック" charset="-128"/>
              </a:defRPr>
            </a:lvl3pPr>
            <a:lvl4pPr marL="1600200" indent="-228600" algn="l" rtl="0" eaLnBrk="1" fontAlgn="base" hangingPunct="1">
              <a:spcBef>
                <a:spcPct val="20000"/>
              </a:spcBef>
              <a:spcAft>
                <a:spcPct val="0"/>
              </a:spcAft>
              <a:buClr>
                <a:schemeClr val="tx1"/>
              </a:buClr>
              <a:buSzPct val="65000"/>
              <a:buFont typeface="Wingdings" charset="2"/>
              <a:buChar char="n"/>
              <a:defRPr sz="1600">
                <a:solidFill>
                  <a:schemeClr val="tx2"/>
                </a:solidFill>
                <a:latin typeface="Arial"/>
                <a:ea typeface="ＭＳ Ｐゴシック" charset="-128"/>
                <a:cs typeface="ＭＳ Ｐゴシック" charset="-128"/>
              </a:defRPr>
            </a:lvl4pPr>
            <a:lvl5pPr marL="2057400" indent="-228600" algn="l" rtl="0" eaLnBrk="1" fontAlgn="base" hangingPunct="1">
              <a:spcBef>
                <a:spcPct val="20000"/>
              </a:spcBef>
              <a:spcAft>
                <a:spcPct val="0"/>
              </a:spcAft>
              <a:buClr>
                <a:schemeClr val="hlink"/>
              </a:buClr>
              <a:buSzPct val="60000"/>
              <a:buFont typeface="Wingdings" charset="2"/>
              <a:buChar char="n"/>
              <a:defRPr sz="1600">
                <a:solidFill>
                  <a:schemeClr val="tx2"/>
                </a:solidFill>
                <a:latin typeface="Arial"/>
                <a:ea typeface="ＭＳ Ｐゴシック" charset="-128"/>
                <a:cs typeface="ＭＳ Ｐゴシック" charset="-128"/>
              </a:defRPr>
            </a:lvl5pPr>
            <a:lvl6pPr marL="2514600" indent="-228600" algn="l" rtl="0" eaLnBrk="1" fontAlgn="base" hangingPunct="1">
              <a:spcBef>
                <a:spcPct val="20000"/>
              </a:spcBef>
              <a:spcAft>
                <a:spcPct val="0"/>
              </a:spcAft>
              <a:buClr>
                <a:schemeClr val="hlink"/>
              </a:buClr>
              <a:buSzPct val="60000"/>
              <a:buFont typeface="Wingdings" charset="2"/>
              <a:buChar char="n"/>
              <a:defRPr sz="1600">
                <a:solidFill>
                  <a:srgbClr val="0000FF"/>
                </a:solidFill>
                <a:latin typeface="+mn-lt"/>
                <a:ea typeface="ＭＳ Ｐゴシック" charset="-128"/>
              </a:defRPr>
            </a:lvl6pPr>
            <a:lvl7pPr marL="2971800" indent="-228600" algn="l" rtl="0" eaLnBrk="1" fontAlgn="base" hangingPunct="1">
              <a:spcBef>
                <a:spcPct val="20000"/>
              </a:spcBef>
              <a:spcAft>
                <a:spcPct val="0"/>
              </a:spcAft>
              <a:buClr>
                <a:schemeClr val="hlink"/>
              </a:buClr>
              <a:buSzPct val="60000"/>
              <a:buFont typeface="Wingdings" charset="2"/>
              <a:buChar char="n"/>
              <a:defRPr sz="1600">
                <a:solidFill>
                  <a:srgbClr val="0000FF"/>
                </a:solidFill>
                <a:latin typeface="+mn-lt"/>
                <a:ea typeface="ＭＳ Ｐゴシック" charset="-128"/>
              </a:defRPr>
            </a:lvl7pPr>
            <a:lvl8pPr marL="3429000" indent="-228600" algn="l" rtl="0" eaLnBrk="1" fontAlgn="base" hangingPunct="1">
              <a:spcBef>
                <a:spcPct val="20000"/>
              </a:spcBef>
              <a:spcAft>
                <a:spcPct val="0"/>
              </a:spcAft>
              <a:buClr>
                <a:schemeClr val="hlink"/>
              </a:buClr>
              <a:buSzPct val="60000"/>
              <a:buFont typeface="Wingdings" charset="2"/>
              <a:buChar char="n"/>
              <a:defRPr sz="1600">
                <a:solidFill>
                  <a:srgbClr val="0000FF"/>
                </a:solidFill>
                <a:latin typeface="+mn-lt"/>
                <a:ea typeface="ＭＳ Ｐゴシック" charset="-128"/>
              </a:defRPr>
            </a:lvl8pPr>
            <a:lvl9pPr marL="3886200" indent="-228600" algn="l" rtl="0" eaLnBrk="1" fontAlgn="base" hangingPunct="1">
              <a:spcBef>
                <a:spcPct val="20000"/>
              </a:spcBef>
              <a:spcAft>
                <a:spcPct val="0"/>
              </a:spcAft>
              <a:buClr>
                <a:schemeClr val="hlink"/>
              </a:buClr>
              <a:buSzPct val="60000"/>
              <a:buFont typeface="Wingdings" charset="2"/>
              <a:buChar char="n"/>
              <a:defRPr sz="1600">
                <a:solidFill>
                  <a:srgbClr val="0000FF"/>
                </a:solidFill>
                <a:latin typeface="+mn-lt"/>
                <a:ea typeface="ＭＳ Ｐゴシック" charset="-128"/>
              </a:defRPr>
            </a:lvl9pPr>
          </a:lstStyle>
          <a:p>
            <a:pPr algn="ctr">
              <a:spcBef>
                <a:spcPct val="0"/>
              </a:spcBef>
            </a:pPr>
            <a:r>
              <a:rPr lang="en-US" sz="1800" dirty="0" smtClean="0">
                <a:solidFill>
                  <a:schemeClr val="tx1"/>
                </a:solidFill>
                <a:latin typeface="+mj-lt"/>
                <a:ea typeface="Segoe UI" pitchFamily="34" charset="0"/>
                <a:cs typeface="Segoe UI" pitchFamily="34" charset="0"/>
              </a:rPr>
              <a:t>Rimma V. Nehme</a:t>
            </a:r>
            <a:endParaRPr lang="en-US" sz="1800" b="0" dirty="0" smtClean="0">
              <a:solidFill>
                <a:schemeClr val="tx1"/>
              </a:solidFill>
              <a:latin typeface="+mj-lt"/>
              <a:ea typeface="Segoe UI" pitchFamily="34" charset="0"/>
              <a:cs typeface="Segoe UI" pitchFamily="34" charset="0"/>
            </a:endParaRPr>
          </a:p>
          <a:p>
            <a:pPr algn="ctr">
              <a:spcBef>
                <a:spcPct val="0"/>
              </a:spcBef>
            </a:pPr>
            <a:r>
              <a:rPr lang="en-US" sz="1800" b="0" dirty="0" smtClean="0">
                <a:solidFill>
                  <a:schemeClr val="tx1"/>
                </a:solidFill>
                <a:latin typeface="+mj-lt"/>
                <a:ea typeface="Segoe UI" pitchFamily="34" charset="0"/>
                <a:cs typeface="Segoe UI" pitchFamily="34" charset="0"/>
              </a:rPr>
              <a:t>Microsoft Jim Gray Systems Lab</a:t>
            </a:r>
          </a:p>
          <a:p>
            <a:pPr algn="ctr">
              <a:spcBef>
                <a:spcPct val="0"/>
              </a:spcBef>
            </a:pPr>
            <a:endParaRPr lang="en-US" sz="1800" dirty="0">
              <a:solidFill>
                <a:schemeClr val="tx1"/>
              </a:solidFill>
              <a:latin typeface="+mj-lt"/>
              <a:ea typeface="Segoe UI" pitchFamily="34" charset="0"/>
              <a:cs typeface="Segoe UI" pitchFamily="34" charset="0"/>
            </a:endParaRPr>
          </a:p>
          <a:p>
            <a:pPr algn="ctr">
              <a:spcBef>
                <a:spcPct val="0"/>
              </a:spcBef>
            </a:pPr>
            <a:r>
              <a:rPr lang="en-US" sz="1800" dirty="0">
                <a:solidFill>
                  <a:schemeClr val="tx1"/>
                </a:solidFill>
                <a:latin typeface="+mj-lt"/>
                <a:ea typeface="Segoe UI" pitchFamily="34" charset="0"/>
                <a:cs typeface="Segoe UI" pitchFamily="34" charset="0"/>
              </a:rPr>
              <a:t>g</a:t>
            </a:r>
            <a:r>
              <a:rPr lang="en-US" sz="1800" b="0" dirty="0" smtClean="0">
                <a:solidFill>
                  <a:schemeClr val="tx1"/>
                </a:solidFill>
                <a:latin typeface="+mj-lt"/>
                <a:ea typeface="Segoe UI" pitchFamily="34" charset="0"/>
                <a:cs typeface="Segoe UI" pitchFamily="34" charset="0"/>
              </a:rPr>
              <a:t>raysystemslab.com</a:t>
            </a:r>
          </a:p>
        </p:txBody>
      </p:sp>
      <p:cxnSp>
        <p:nvCxnSpPr>
          <p:cNvPr id="4" name="Straight Connector 3"/>
          <p:cNvCxnSpPr/>
          <p:nvPr/>
        </p:nvCxnSpPr>
        <p:spPr>
          <a:xfrm>
            <a:off x="1447800" y="2971800"/>
            <a:ext cx="61722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54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413C9D41-024E-4446-AAEC-5F29EF13478B}" type="slidenum">
              <a:rPr lang="en-US" smtClean="0"/>
              <a:pPr/>
              <a:t>10</a:t>
            </a:fld>
            <a:endParaRPr lang="en-US"/>
          </a:p>
        </p:txBody>
      </p:sp>
      <p:pic>
        <p:nvPicPr>
          <p:cNvPr id="6149" name="Picture 5" descr="http://www.learningonlineblog.com/wp-content/uploads/2012/11/woman-at-computer-thumbn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0"/>
            <a:ext cx="457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1219200" y="5791200"/>
            <a:ext cx="2590801" cy="9144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5000" spc="-50" dirty="0" smtClean="0">
                <a:solidFill>
                  <a:srgbClr val="FFFF00"/>
                </a:solidFill>
                <a:latin typeface="Impact" pitchFamily="34" charset="0"/>
                <a:ea typeface="Segoe UI" pitchFamily="34" charset="0"/>
                <a:cs typeface="Segoe UI" pitchFamily="34" charset="0"/>
              </a:rPr>
              <a:t>turn this</a:t>
            </a:r>
            <a:endParaRPr lang="en-US" sz="5000" spc="-50" dirty="0">
              <a:solidFill>
                <a:srgbClr val="FFFF00"/>
              </a:solidFill>
              <a:latin typeface="Impact" pitchFamily="34" charset="0"/>
              <a:ea typeface="Segoe UI" pitchFamily="34" charset="0"/>
              <a:cs typeface="Segoe UI" pitchFamily="34" charset="0"/>
            </a:endParaRPr>
          </a:p>
        </p:txBody>
      </p:sp>
      <p:sp>
        <p:nvSpPr>
          <p:cNvPr id="10" name="Rectangle 9"/>
          <p:cNvSpPr/>
          <p:nvPr/>
        </p:nvSpPr>
        <p:spPr bwMode="auto">
          <a:xfrm>
            <a:off x="5257800" y="5791200"/>
            <a:ext cx="3276599" cy="9144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5000" spc="-50" dirty="0" smtClean="0">
                <a:solidFill>
                  <a:srgbClr val="CC0000"/>
                </a:solidFill>
                <a:latin typeface="Impact" pitchFamily="34" charset="0"/>
                <a:ea typeface="Segoe UI" pitchFamily="34" charset="0"/>
                <a:cs typeface="Segoe UI" pitchFamily="34" charset="0"/>
              </a:rPr>
              <a:t>Into this</a:t>
            </a:r>
            <a:endParaRPr lang="en-US" sz="5000" spc="-50" dirty="0">
              <a:solidFill>
                <a:srgbClr val="CC0000"/>
              </a:solidFill>
              <a:latin typeface="Impact" pitchFamily="34" charset="0"/>
              <a:ea typeface="Segoe UI" pitchFamily="34" charset="0"/>
              <a:cs typeface="Segoe UI" pitchFamily="34" charset="0"/>
            </a:endParaRPr>
          </a:p>
        </p:txBody>
      </p:sp>
      <p:sp>
        <p:nvSpPr>
          <p:cNvPr id="11" name="Rectangle 10"/>
          <p:cNvSpPr/>
          <p:nvPr/>
        </p:nvSpPr>
        <p:spPr bwMode="auto">
          <a:xfrm>
            <a:off x="2362200" y="0"/>
            <a:ext cx="3733800" cy="9144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5000" spc="-50" dirty="0" smtClean="0">
                <a:solidFill>
                  <a:srgbClr val="FFC000"/>
                </a:solidFill>
                <a:latin typeface="Rockwell" pitchFamily="18" charset="0"/>
                <a:ea typeface="Segoe UI" pitchFamily="34" charset="0"/>
                <a:cs typeface="Segoe UI" pitchFamily="34" charset="0"/>
              </a:rPr>
              <a:t>How do you</a:t>
            </a:r>
            <a:endParaRPr lang="en-US" sz="5000" spc="-50" dirty="0">
              <a:solidFill>
                <a:srgbClr val="FFC000"/>
              </a:solidFill>
              <a:latin typeface="Rockwell" pitchFamily="18" charset="0"/>
              <a:ea typeface="Segoe UI" pitchFamily="34" charset="0"/>
              <a:cs typeface="Segoe UI" pitchFamily="34" charset="0"/>
            </a:endParaRPr>
          </a:p>
        </p:txBody>
      </p:sp>
      <p:cxnSp>
        <p:nvCxnSpPr>
          <p:cNvPr id="5" name="Straight Arrow Connector 4"/>
          <p:cNvCxnSpPr/>
          <p:nvPr/>
        </p:nvCxnSpPr>
        <p:spPr>
          <a:xfrm>
            <a:off x="3962400" y="6248400"/>
            <a:ext cx="1295400" cy="0"/>
          </a:xfrm>
          <a:prstGeom prst="straightConnector1">
            <a:avLst/>
          </a:prstGeom>
          <a:ln w="254000">
            <a:solidFill>
              <a:schemeClr val="accent2"/>
            </a:solidFill>
            <a:tailEnd type="arrow" w="sm" len="sm"/>
          </a:ln>
          <a:effectLst>
            <a:outerShdw blurRad="63500" sx="102000" sy="102000" algn="ctr" rotWithShape="0">
              <a:prstClr val="black">
                <a:alpha val="40000"/>
              </a:prstClr>
            </a:outerShdw>
          </a:effectLst>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527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413C9D41-024E-4446-AAEC-5F29EF13478B}" type="slidenum">
              <a:rPr lang="en-US" smtClean="0"/>
              <a:pPr/>
              <a:t>11</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2800" y="5557391"/>
            <a:ext cx="5105400" cy="538609"/>
          </a:xfrm>
          <a:prstGeom prst="rect">
            <a:avLst/>
          </a:prstGeom>
          <a:noFill/>
        </p:spPr>
        <p:txBody>
          <a:bodyPr wrap="square" lIns="0" tIns="0" rIns="0" bIns="0" rtlCol="0">
            <a:spAutoFit/>
          </a:bodyPr>
          <a:lstStyle/>
          <a:p>
            <a:r>
              <a:rPr lang="en-US" sz="3500" dirty="0" smtClean="0">
                <a:solidFill>
                  <a:schemeClr val="bg1"/>
                </a:solidFill>
                <a:latin typeface="Segoe Marker" pitchFamily="66" charset="0"/>
              </a:rPr>
              <a:t>How do you spark the interest?</a:t>
            </a:r>
          </a:p>
        </p:txBody>
      </p:sp>
    </p:spTree>
    <p:extLst>
      <p:ext uri="{BB962C8B-B14F-4D97-AF65-F5344CB8AC3E}">
        <p14:creationId xmlns:p14="http://schemas.microsoft.com/office/powerpoint/2010/main" val="27180368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186752"/>
            <a:ext cx="7772400" cy="623248"/>
          </a:xfrm>
        </p:spPr>
        <p:txBody>
          <a:bodyPr/>
          <a:lstStyle/>
          <a:p>
            <a:pPr algn="ctr"/>
            <a:r>
              <a:rPr lang="en-US" sz="4500" dirty="0" smtClean="0">
                <a:effectLst>
                  <a:outerShdw blurRad="38100" dist="38100" dir="2700000" algn="tl">
                    <a:srgbClr val="000000">
                      <a:alpha val="43137"/>
                    </a:srgbClr>
                  </a:outerShdw>
                </a:effectLst>
                <a:latin typeface="Rockwell" pitchFamily="18" charset="0"/>
              </a:rPr>
              <a:t>Back to Basics and Analogies</a:t>
            </a:r>
            <a:endParaRPr lang="en-US" sz="4500" dirty="0">
              <a:effectLst>
                <a:outerShdw blurRad="38100" dist="38100" dir="2700000" algn="tl">
                  <a:srgbClr val="000000">
                    <a:alpha val="43137"/>
                  </a:srgbClr>
                </a:outerShdw>
              </a:effectLst>
              <a:latin typeface="Rockwell" pitchFamily="18" charset="0"/>
            </a:endParaRPr>
          </a:p>
        </p:txBody>
      </p:sp>
    </p:spTree>
    <p:extLst>
      <p:ext uri="{BB962C8B-B14F-4D97-AF65-F5344CB8AC3E}">
        <p14:creationId xmlns:p14="http://schemas.microsoft.com/office/powerpoint/2010/main" val="16015698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rot="21211909">
            <a:off x="428387" y="528378"/>
            <a:ext cx="8283721" cy="13716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7000" spc="-50" dirty="0" smtClean="0">
                <a:solidFill>
                  <a:srgbClr val="FFFF00"/>
                </a:solidFill>
                <a:latin typeface="Impact" pitchFamily="34" charset="0"/>
                <a:ea typeface="Segoe UI" pitchFamily="34" charset="0"/>
                <a:cs typeface="Segoe UI" pitchFamily="34" charset="0"/>
              </a:rPr>
              <a:t>You Design Algorithms</a:t>
            </a:r>
            <a:endParaRPr lang="en-US" sz="7000" spc="-50" dirty="0">
              <a:solidFill>
                <a:srgbClr val="FFFF00"/>
              </a:solidFill>
              <a:latin typeface="Impact" pitchFamily="34" charset="0"/>
              <a:ea typeface="Segoe UI" pitchFamily="34" charset="0"/>
              <a:cs typeface="Segoe UI" pitchFamily="34" charset="0"/>
            </a:endParaRPr>
          </a:p>
        </p:txBody>
      </p:sp>
      <p:pic>
        <p:nvPicPr>
          <p:cNvPr id="7170" name="Picture 2" descr="http://ger-nis.com/images/culinary_center/services_recip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971800"/>
            <a:ext cx="3708402" cy="2457007"/>
          </a:xfrm>
          <a:prstGeom prst="rect">
            <a:avLst/>
          </a:prstGeom>
          <a:noFill/>
          <a:extLst>
            <a:ext uri="{909E8E84-426E-40DD-AFC4-6F175D3DCCD1}">
              <a14:hiddenFill xmlns:a14="http://schemas.microsoft.com/office/drawing/2010/main">
                <a:solidFill>
                  <a:srgbClr val="FFFFFF"/>
                </a:solidFill>
              </a14:hiddenFill>
            </a:ext>
          </a:extLst>
        </p:spPr>
      </p:pic>
      <p:sp>
        <p:nvSpPr>
          <p:cNvPr id="2" name="Equal 1"/>
          <p:cNvSpPr/>
          <p:nvPr/>
        </p:nvSpPr>
        <p:spPr bwMode="auto">
          <a:xfrm rot="1030528">
            <a:off x="4355078" y="3883429"/>
            <a:ext cx="1143000" cy="609600"/>
          </a:xfrm>
          <a:prstGeom prst="mathEqual">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438400"/>
            <a:ext cx="2895600" cy="322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300335"/>
            <a:ext cx="4009239" cy="461665"/>
          </a:xfrm>
          <a:prstGeom prst="rect">
            <a:avLst/>
          </a:prstGeom>
          <a:noFill/>
        </p:spPr>
        <p:txBody>
          <a:bodyPr wrap="none" lIns="0" tIns="0" rIns="0" bIns="0" rtlCol="0">
            <a:spAutoFit/>
          </a:bodyPr>
          <a:lstStyle/>
          <a:p>
            <a:r>
              <a:rPr lang="en-US" sz="3000" dirty="0" smtClean="0">
                <a:gradFill>
                  <a:gsLst>
                    <a:gs pos="0">
                      <a:schemeClr val="tx1"/>
                    </a:gs>
                    <a:gs pos="86000">
                      <a:schemeClr val="tx1"/>
                    </a:gs>
                  </a:gsLst>
                  <a:lin ang="5400000" scaled="0"/>
                </a:gradFill>
                <a:latin typeface="Segoe UI Light" pitchFamily="34" charset="0"/>
              </a:rPr>
              <a:t>As Database Researcher, </a:t>
            </a:r>
          </a:p>
        </p:txBody>
      </p:sp>
      <p:sp>
        <p:nvSpPr>
          <p:cNvPr id="7" name="Rectangle 6"/>
          <p:cNvSpPr/>
          <p:nvPr/>
        </p:nvSpPr>
        <p:spPr>
          <a:xfrm>
            <a:off x="377494" y="5830669"/>
            <a:ext cx="8233105" cy="830997"/>
          </a:xfrm>
          <a:prstGeom prst="rect">
            <a:avLst/>
          </a:prstGeom>
          <a:solidFill>
            <a:schemeClr val="accent4">
              <a:lumMod val="75000"/>
            </a:schemeClr>
          </a:solidFill>
        </p:spPr>
        <p:txBody>
          <a:bodyPr wrap="square">
            <a:spAutoFit/>
          </a:bodyPr>
          <a:lstStyle/>
          <a:p>
            <a:pPr algn="ctr"/>
            <a:r>
              <a:rPr lang="en-US" sz="2400" dirty="0" smtClean="0">
                <a:latin typeface="Segoe SemiBold" pitchFamily="34" charset="0"/>
              </a:rPr>
              <a:t>It is </a:t>
            </a:r>
            <a:r>
              <a:rPr lang="en-US" sz="2400" dirty="0">
                <a:latin typeface="Segoe SemiBold" pitchFamily="34" charset="0"/>
              </a:rPr>
              <a:t>quite similar to writing a recipe for </a:t>
            </a:r>
            <a:r>
              <a:rPr lang="en-US" sz="2400" dirty="0" smtClean="0">
                <a:latin typeface="Segoe SemiBold" pitchFamily="34" charset="0"/>
              </a:rPr>
              <a:t>cooking… </a:t>
            </a:r>
          </a:p>
          <a:p>
            <a:pPr algn="ctr"/>
            <a:r>
              <a:rPr lang="en-US" sz="2400" dirty="0" smtClean="0">
                <a:latin typeface="Segoe SemiBold" pitchFamily="34" charset="0"/>
              </a:rPr>
              <a:t>only </a:t>
            </a:r>
            <a:r>
              <a:rPr lang="en-US" sz="2400" dirty="0">
                <a:latin typeface="Segoe SemiBold" pitchFamily="34" charset="0"/>
              </a:rPr>
              <a:t>computers follow the instructions instead of chefs. </a:t>
            </a:r>
          </a:p>
        </p:txBody>
      </p:sp>
    </p:spTree>
    <p:extLst>
      <p:ext uri="{BB962C8B-B14F-4D97-AF65-F5344CB8AC3E}">
        <p14:creationId xmlns:p14="http://schemas.microsoft.com/office/powerpoint/2010/main" val="112384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rot="212053">
            <a:off x="237534" y="519630"/>
            <a:ext cx="8550997" cy="190769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6000" spc="-50" dirty="0" smtClean="0">
                <a:solidFill>
                  <a:srgbClr val="FFFF00"/>
                </a:solidFill>
                <a:latin typeface="Impact" pitchFamily="34" charset="0"/>
                <a:ea typeface="Segoe UI" pitchFamily="34" charset="0"/>
                <a:cs typeface="Segoe UI" pitchFamily="34" charset="0"/>
              </a:rPr>
              <a:t>You Program the Core of a System (or Application)</a:t>
            </a:r>
            <a:endParaRPr lang="en-US" sz="6000" spc="-50" dirty="0">
              <a:solidFill>
                <a:srgbClr val="FFFF00"/>
              </a:solidFill>
              <a:latin typeface="Impact" pitchFamily="34" charset="0"/>
              <a:ea typeface="Segoe UI" pitchFamily="34" charset="0"/>
              <a:cs typeface="Segoe UI" pitchFamily="34" charset="0"/>
            </a:endParaRPr>
          </a:p>
        </p:txBody>
      </p:sp>
      <p:pic>
        <p:nvPicPr>
          <p:cNvPr id="5126" name="Picture 6" descr="http://c1038.r38.cf3.rackcdn.com/group1/building5429/media/image02c_core%20construc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971" y="3048000"/>
            <a:ext cx="4562091" cy="307975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2100" y="3047999"/>
            <a:ext cx="3314700" cy="316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Equal 13"/>
          <p:cNvSpPr/>
          <p:nvPr/>
        </p:nvSpPr>
        <p:spPr bwMode="auto">
          <a:xfrm rot="20886569">
            <a:off x="4470140" y="3774986"/>
            <a:ext cx="1143000" cy="609600"/>
          </a:xfrm>
          <a:prstGeom prst="mathEqual">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7" name="TextBox 16"/>
          <p:cNvSpPr txBox="1"/>
          <p:nvPr/>
        </p:nvSpPr>
        <p:spPr>
          <a:xfrm>
            <a:off x="4495800" y="147935"/>
            <a:ext cx="4009239" cy="461665"/>
          </a:xfrm>
          <a:prstGeom prst="rect">
            <a:avLst/>
          </a:prstGeom>
          <a:noFill/>
        </p:spPr>
        <p:txBody>
          <a:bodyPr wrap="none" lIns="0" tIns="0" rIns="0" bIns="0" rtlCol="0">
            <a:spAutoFit/>
          </a:bodyPr>
          <a:lstStyle/>
          <a:p>
            <a:r>
              <a:rPr lang="en-US" sz="3000" dirty="0" smtClean="0">
                <a:gradFill>
                  <a:gsLst>
                    <a:gs pos="0">
                      <a:schemeClr val="tx1"/>
                    </a:gs>
                    <a:gs pos="86000">
                      <a:schemeClr val="tx1"/>
                    </a:gs>
                  </a:gsLst>
                  <a:lin ang="5400000" scaled="0"/>
                </a:gradFill>
                <a:latin typeface="Segoe UI Light" pitchFamily="34" charset="0"/>
              </a:rPr>
              <a:t>As Database Researcher, </a:t>
            </a:r>
          </a:p>
        </p:txBody>
      </p:sp>
      <p:sp>
        <p:nvSpPr>
          <p:cNvPr id="18" name="Rectangle 17"/>
          <p:cNvSpPr/>
          <p:nvPr/>
        </p:nvSpPr>
        <p:spPr>
          <a:xfrm>
            <a:off x="377495" y="5486400"/>
            <a:ext cx="4455568" cy="1200329"/>
          </a:xfrm>
          <a:prstGeom prst="rect">
            <a:avLst/>
          </a:prstGeom>
          <a:solidFill>
            <a:schemeClr val="accent4">
              <a:lumMod val="75000"/>
            </a:schemeClr>
          </a:solidFill>
        </p:spPr>
        <p:txBody>
          <a:bodyPr wrap="square">
            <a:spAutoFit/>
          </a:bodyPr>
          <a:lstStyle/>
          <a:p>
            <a:pPr>
              <a:defRPr/>
            </a:pPr>
            <a:r>
              <a:rPr lang="en-US" sz="2400" dirty="0" smtClean="0">
                <a:latin typeface="Segoe SemiBold" pitchFamily="34" charset="0"/>
              </a:rPr>
              <a:t>I</a:t>
            </a:r>
            <a:r>
              <a:rPr lang="en-US" sz="2400" dirty="0" smtClean="0"/>
              <a:t>t is </a:t>
            </a:r>
            <a:r>
              <a:rPr lang="en-US" sz="2400" dirty="0"/>
              <a:t>like a construction worker putting together the skeleton of a building. </a:t>
            </a:r>
          </a:p>
        </p:txBody>
      </p:sp>
      <p:sp>
        <p:nvSpPr>
          <p:cNvPr id="11" name="Rectangle 10"/>
          <p:cNvSpPr/>
          <p:nvPr/>
        </p:nvSpPr>
        <p:spPr>
          <a:xfrm rot="728753">
            <a:off x="4572000" y="4916204"/>
            <a:ext cx="4572000" cy="1569660"/>
          </a:xfrm>
          <a:prstGeom prst="rect">
            <a:avLst/>
          </a:prstGeom>
          <a:solidFill>
            <a:schemeClr val="accent1">
              <a:lumMod val="75000"/>
            </a:schemeClr>
          </a:solidFill>
        </p:spPr>
        <p:txBody>
          <a:bodyPr>
            <a:spAutoFit/>
          </a:bodyPr>
          <a:lstStyle/>
          <a:p>
            <a:pPr>
              <a:defRPr/>
            </a:pPr>
            <a:r>
              <a:rPr lang="en-US" sz="2400" dirty="0"/>
              <a:t>You are doing the brunt of the work, and more people will come after you to make it pretty.</a:t>
            </a:r>
          </a:p>
        </p:txBody>
      </p:sp>
    </p:spTree>
    <p:extLst>
      <p:ext uri="{BB962C8B-B14F-4D97-AF65-F5344CB8AC3E}">
        <p14:creationId xmlns:p14="http://schemas.microsoft.com/office/powerpoint/2010/main" val="46316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rot="21311128">
            <a:off x="425909" y="591807"/>
            <a:ext cx="8283721" cy="13716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7000" spc="-50" dirty="0" smtClean="0">
                <a:solidFill>
                  <a:srgbClr val="FFFF00"/>
                </a:solidFill>
                <a:latin typeface="Impact" pitchFamily="34" charset="0"/>
                <a:ea typeface="Segoe UI" pitchFamily="34" charset="0"/>
                <a:cs typeface="Segoe UI" pitchFamily="34" charset="0"/>
              </a:rPr>
              <a:t>You May Do UI Work</a:t>
            </a:r>
            <a:endParaRPr lang="en-US" sz="7000" spc="-50" dirty="0">
              <a:solidFill>
                <a:srgbClr val="FFFF00"/>
              </a:solidFill>
              <a:latin typeface="Impact" pitchFamily="34" charset="0"/>
              <a:ea typeface="Segoe UI" pitchFamily="34" charset="0"/>
              <a:cs typeface="Segoe UI" pitchFamily="34" charset="0"/>
            </a:endParaRPr>
          </a:p>
        </p:txBody>
      </p:sp>
      <p:pic>
        <p:nvPicPr>
          <p:cNvPr id="9218" name="Picture 2" descr="http://messagenote.com/wp-content/uploads/2011/06/before-and-after-interi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207" y="2348938"/>
            <a:ext cx="2961290" cy="41656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85800" y="300335"/>
            <a:ext cx="4009239" cy="461665"/>
          </a:xfrm>
          <a:prstGeom prst="rect">
            <a:avLst/>
          </a:prstGeom>
          <a:noFill/>
        </p:spPr>
        <p:txBody>
          <a:bodyPr wrap="none" lIns="0" tIns="0" rIns="0" bIns="0" rtlCol="0">
            <a:spAutoFit/>
          </a:bodyPr>
          <a:lstStyle/>
          <a:p>
            <a:r>
              <a:rPr lang="en-US" sz="3000" dirty="0" smtClean="0">
                <a:gradFill>
                  <a:gsLst>
                    <a:gs pos="0">
                      <a:schemeClr val="tx1"/>
                    </a:gs>
                    <a:gs pos="86000">
                      <a:schemeClr val="tx1"/>
                    </a:gs>
                  </a:gsLst>
                  <a:lin ang="5400000" scaled="0"/>
                </a:gradFill>
                <a:latin typeface="Segoe UI Light" pitchFamily="34" charset="0"/>
              </a:rPr>
              <a:t>As Database Researcher, </a:t>
            </a:r>
          </a:p>
        </p:txBody>
      </p:sp>
      <p:pic>
        <p:nvPicPr>
          <p:cNvPr id="9222" name="Picture 6" descr="http://rack.0.mshcdn.com/media/ZgkyMDEyLzEyLzA0L2QxL3Zlbm5nYWdlb2ZmLjdObi5qcGcKcAl0aHVtYgk5NTB4NTM0IwplCWpwZw/ab6eac5f/95b/venngage-offers-inexpensive-data-visualization-tools-for-businesses-41206064a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51469">
            <a:off x="4242301" y="3008852"/>
            <a:ext cx="4749299" cy="26670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Equal 12"/>
          <p:cNvSpPr/>
          <p:nvPr/>
        </p:nvSpPr>
        <p:spPr bwMode="auto">
          <a:xfrm rot="21125770">
            <a:off x="3236885" y="4037584"/>
            <a:ext cx="1143000" cy="609600"/>
          </a:xfrm>
          <a:prstGeom prst="mathEqual">
            <a:avLst/>
          </a:prstGeom>
          <a:solidFill>
            <a:schemeClr val="accent2"/>
          </a:solidFill>
          <a:ln>
            <a:noFill/>
            <a:headEnd type="none" w="med" len="med"/>
            <a:tailEnd type="none" w="med" len="med"/>
          </a:ln>
          <a:effectLst>
            <a:innerShdw blurRad="114300">
              <a:prstClr val="black"/>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7" name="Rectangle 16"/>
          <p:cNvSpPr/>
          <p:nvPr/>
        </p:nvSpPr>
        <p:spPr>
          <a:xfrm>
            <a:off x="3902978" y="1905000"/>
            <a:ext cx="4038600" cy="1569660"/>
          </a:xfrm>
          <a:prstGeom prst="rect">
            <a:avLst/>
          </a:prstGeom>
          <a:solidFill>
            <a:schemeClr val="accent4">
              <a:lumMod val="75000"/>
            </a:schemeClr>
          </a:solidFill>
        </p:spPr>
        <p:txBody>
          <a:bodyPr wrap="square">
            <a:spAutoFit/>
          </a:bodyPr>
          <a:lstStyle/>
          <a:p>
            <a:pPr algn="ctr">
              <a:defRPr/>
            </a:pPr>
            <a:r>
              <a:rPr lang="en-US" sz="2400" dirty="0" smtClean="0"/>
              <a:t>It’s like you are the </a:t>
            </a:r>
            <a:r>
              <a:rPr lang="en-US" sz="2400" dirty="0"/>
              <a:t>interior designer </a:t>
            </a:r>
            <a:r>
              <a:rPr lang="en-US" sz="2400" dirty="0" smtClean="0"/>
              <a:t>for other artistically-challenged people. </a:t>
            </a:r>
            <a:endParaRPr lang="en-US" sz="2400" dirty="0"/>
          </a:p>
        </p:txBody>
      </p:sp>
      <p:sp>
        <p:nvSpPr>
          <p:cNvPr id="10" name="Rectangle 9"/>
          <p:cNvSpPr/>
          <p:nvPr/>
        </p:nvSpPr>
        <p:spPr>
          <a:xfrm>
            <a:off x="3505200" y="5352871"/>
            <a:ext cx="5279122" cy="1200329"/>
          </a:xfrm>
          <a:prstGeom prst="rect">
            <a:avLst/>
          </a:prstGeom>
          <a:solidFill>
            <a:schemeClr val="accent1">
              <a:lumMod val="50000"/>
            </a:schemeClr>
          </a:solidFill>
        </p:spPr>
        <p:txBody>
          <a:bodyPr wrap="square">
            <a:spAutoFit/>
          </a:bodyPr>
          <a:lstStyle/>
          <a:p>
            <a:pPr algn="ctr">
              <a:defRPr/>
            </a:pPr>
            <a:r>
              <a:rPr lang="en-US" sz="2400" dirty="0"/>
              <a:t>You take the plain, bland building someone else has build and make it livable and usable for everyone else.</a:t>
            </a:r>
          </a:p>
        </p:txBody>
      </p:sp>
    </p:spTree>
    <p:extLst>
      <p:ext uri="{BB962C8B-B14F-4D97-AF65-F5344CB8AC3E}">
        <p14:creationId xmlns:p14="http://schemas.microsoft.com/office/powerpoint/2010/main" val="228131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rot="238703">
            <a:off x="425909" y="285711"/>
            <a:ext cx="8283721" cy="13716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7000" spc="-50" dirty="0" smtClean="0">
                <a:solidFill>
                  <a:srgbClr val="FFFF00"/>
                </a:solidFill>
                <a:latin typeface="Impact" pitchFamily="34" charset="0"/>
                <a:ea typeface="Segoe UI" pitchFamily="34" charset="0"/>
                <a:cs typeface="Segoe UI" pitchFamily="34" charset="0"/>
              </a:rPr>
              <a:t>Car Analogy</a:t>
            </a:r>
            <a:endParaRPr lang="en-US" sz="7000" spc="-50" dirty="0">
              <a:solidFill>
                <a:srgbClr val="FFFF00"/>
              </a:solidFill>
              <a:latin typeface="Impact" pitchFamily="34" charset="0"/>
              <a:ea typeface="Segoe UI" pitchFamily="34" charset="0"/>
              <a:cs typeface="Segoe UI" pitchFamily="34" charset="0"/>
            </a:endParaRPr>
          </a:p>
        </p:txBody>
      </p:sp>
      <p:pic>
        <p:nvPicPr>
          <p:cNvPr id="12298" name="Picture 10" descr="http://t2.gstatic.com/images?q=tbn:ANd9GcTzr1xc90ZfI8xpq3v26_-xaKoLp-aHDVfzPoMrDGaZYFtyzuVGWu266DqBWw"/>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380" b="96089" l="2837" r="99291"/>
                    </a14:imgEffect>
                  </a14:imgLayer>
                </a14:imgProps>
              </a:ext>
              <a:ext uri="{28A0092B-C50C-407E-A947-70E740481C1C}">
                <a14:useLocalDpi xmlns:a14="http://schemas.microsoft.com/office/drawing/2010/main" val="0"/>
              </a:ext>
            </a:extLst>
          </a:blip>
          <a:srcRect/>
          <a:stretch>
            <a:fillRect/>
          </a:stretch>
        </p:blipFill>
        <p:spPr bwMode="auto">
          <a:xfrm>
            <a:off x="989397" y="2438400"/>
            <a:ext cx="3392103" cy="2153145"/>
          </a:xfrm>
          <a:prstGeom prst="rect">
            <a:avLst/>
          </a:prstGeom>
          <a:noFill/>
          <a:extLst>
            <a:ext uri="{909E8E84-426E-40DD-AFC4-6F175D3DCCD1}">
              <a14:hiddenFill xmlns:a14="http://schemas.microsoft.com/office/drawing/2010/main">
                <a:solidFill>
                  <a:srgbClr val="FFFFFF"/>
                </a:solidFill>
              </a14:hiddenFill>
            </a:ext>
          </a:extLst>
        </p:spPr>
      </p:pic>
      <p:pic>
        <p:nvPicPr>
          <p:cNvPr id="12299" name="Picture 11"/>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329" l="0" r="100000"/>
                    </a14:imgEffect>
                  </a14:imgLayer>
                </a14:imgProps>
              </a:ext>
              <a:ext uri="{28A0092B-C50C-407E-A947-70E740481C1C}">
                <a14:useLocalDpi xmlns:a14="http://schemas.microsoft.com/office/drawing/2010/main" val="0"/>
              </a:ext>
            </a:extLst>
          </a:blip>
          <a:srcRect/>
          <a:stretch>
            <a:fillRect/>
          </a:stretch>
        </p:blipFill>
        <p:spPr bwMode="auto">
          <a:xfrm>
            <a:off x="5715000" y="2133600"/>
            <a:ext cx="1781513" cy="2982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75648" y="5200471"/>
            <a:ext cx="8211152" cy="1200329"/>
          </a:xfrm>
          <a:prstGeom prst="rect">
            <a:avLst/>
          </a:prstGeom>
        </p:spPr>
        <p:txBody>
          <a:bodyPr wrap="square">
            <a:spAutoFit/>
          </a:bodyPr>
          <a:lstStyle/>
          <a:p>
            <a:r>
              <a:rPr lang="en-US" sz="2400" dirty="0"/>
              <a:t>They're both big, expensive machines which everyone has to have, everyone is expected to operate, few know how to really use 100% effectively, and </a:t>
            </a:r>
            <a:r>
              <a:rPr lang="en-US" sz="2400" b="1" dirty="0"/>
              <a:t>very</a:t>
            </a:r>
            <a:r>
              <a:rPr lang="en-US" sz="2400" dirty="0"/>
              <a:t> few know how to fix. </a:t>
            </a:r>
          </a:p>
        </p:txBody>
      </p:sp>
    </p:spTree>
    <p:extLst>
      <p:ext uri="{BB962C8B-B14F-4D97-AF65-F5344CB8AC3E}">
        <p14:creationId xmlns:p14="http://schemas.microsoft.com/office/powerpoint/2010/main" val="426440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rot="238703">
            <a:off x="396241" y="1275280"/>
            <a:ext cx="8283721" cy="222685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7000" spc="-50" dirty="0" smtClean="0">
                <a:solidFill>
                  <a:srgbClr val="FFFF00"/>
                </a:solidFill>
                <a:latin typeface="Impact" pitchFamily="34" charset="0"/>
                <a:ea typeface="Segoe UI" pitchFamily="34" charset="0"/>
                <a:cs typeface="Segoe UI" pitchFamily="34" charset="0"/>
              </a:rPr>
              <a:t>“If I mess up, what goes wrong…” </a:t>
            </a:r>
            <a:r>
              <a:rPr lang="en-US" sz="5000" spc="-50" dirty="0" smtClean="0">
                <a:solidFill>
                  <a:schemeClr val="tx1"/>
                </a:solidFill>
                <a:latin typeface="+mj-lt"/>
                <a:ea typeface="Segoe UI" pitchFamily="34" charset="0"/>
                <a:cs typeface="Segoe UI" pitchFamily="34" charset="0"/>
              </a:rPr>
              <a:t>analogy</a:t>
            </a:r>
            <a:endParaRPr lang="en-US" sz="5000" spc="-50" dirty="0">
              <a:solidFill>
                <a:schemeClr val="tx1"/>
              </a:solidFill>
              <a:latin typeface="+mj-lt"/>
              <a:ea typeface="Segoe UI" pitchFamily="34" charset="0"/>
              <a:cs typeface="Segoe UI" pitchFamily="34" charset="0"/>
            </a:endParaRPr>
          </a:p>
        </p:txBody>
      </p:sp>
      <p:sp>
        <p:nvSpPr>
          <p:cNvPr id="7" name="Rectangle 6"/>
          <p:cNvSpPr/>
          <p:nvPr/>
        </p:nvSpPr>
        <p:spPr bwMode="auto">
          <a:xfrm rot="21133390">
            <a:off x="324598" y="3985521"/>
            <a:ext cx="8283721" cy="8556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3000" spc="-50" dirty="0" smtClean="0">
                <a:solidFill>
                  <a:schemeClr val="accent2"/>
                </a:solidFill>
                <a:latin typeface="Arial" pitchFamily="34" charset="0"/>
                <a:ea typeface="Segoe UI" pitchFamily="34" charset="0"/>
                <a:cs typeface="Arial" pitchFamily="34" charset="0"/>
              </a:rPr>
              <a:t>"</a:t>
            </a:r>
            <a:r>
              <a:rPr lang="en-US" sz="3000" spc="-50" dirty="0">
                <a:solidFill>
                  <a:schemeClr val="accent2"/>
                </a:solidFill>
                <a:latin typeface="Arial" pitchFamily="34" charset="0"/>
                <a:ea typeface="Segoe UI" pitchFamily="34" charset="0"/>
                <a:cs typeface="Arial" pitchFamily="34" charset="0"/>
              </a:rPr>
              <a:t>If I mess up, you can't get movie times </a:t>
            </a:r>
            <a:r>
              <a:rPr lang="en-US" sz="3000" spc="-50" dirty="0" smtClean="0">
                <a:solidFill>
                  <a:schemeClr val="accent2"/>
                </a:solidFill>
                <a:latin typeface="Arial" pitchFamily="34" charset="0"/>
                <a:ea typeface="Segoe UI" pitchFamily="34" charset="0"/>
                <a:cs typeface="Arial" pitchFamily="34" charset="0"/>
              </a:rPr>
              <a:t>on the web"</a:t>
            </a:r>
            <a:endParaRPr lang="en-US" sz="3000" spc="-50" dirty="0">
              <a:solidFill>
                <a:schemeClr val="accent2"/>
              </a:solidFill>
              <a:latin typeface="Arial" pitchFamily="34" charset="0"/>
              <a:ea typeface="Segoe UI" pitchFamily="34" charset="0"/>
              <a:cs typeface="Arial" pitchFamily="34" charset="0"/>
            </a:endParaRPr>
          </a:p>
        </p:txBody>
      </p:sp>
      <p:grpSp>
        <p:nvGrpSpPr>
          <p:cNvPr id="11" name="Group 10"/>
          <p:cNvGrpSpPr/>
          <p:nvPr/>
        </p:nvGrpSpPr>
        <p:grpSpPr>
          <a:xfrm>
            <a:off x="5022212" y="3505200"/>
            <a:ext cx="3903060" cy="3903061"/>
            <a:chOff x="5022212" y="3505200"/>
            <a:chExt cx="3903060" cy="3903061"/>
          </a:xfrm>
        </p:grpSpPr>
        <p:pic>
          <p:nvPicPr>
            <p:cNvPr id="11266" name="Picture 2" descr="http://gomdl.com/wp-content/uploads/2011/06/movies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1" b="100000" l="9961" r="98926"/>
                      </a14:imgEffect>
                    </a14:imgLayer>
                  </a14:imgProps>
                </a:ext>
                <a:ext uri="{28A0092B-C50C-407E-A947-70E740481C1C}">
                  <a14:useLocalDpi xmlns:a14="http://schemas.microsoft.com/office/drawing/2010/main" val="0"/>
                </a:ext>
              </a:extLst>
            </a:blip>
            <a:srcRect/>
            <a:stretch>
              <a:fillRect/>
            </a:stretch>
          </p:blipFill>
          <p:spPr bwMode="auto">
            <a:xfrm>
              <a:off x="5022212" y="3505200"/>
              <a:ext cx="3903060" cy="3903061"/>
            </a:xfrm>
            <a:prstGeom prst="rect">
              <a:avLst/>
            </a:prstGeom>
            <a:noFill/>
            <a:extLst>
              <a:ext uri="{909E8E84-426E-40DD-AFC4-6F175D3DCCD1}">
                <a14:hiddenFill xmlns:a14="http://schemas.microsoft.com/office/drawing/2010/main">
                  <a:solidFill>
                    <a:srgbClr val="FFFFFF"/>
                  </a:solidFill>
                </a14:hiddenFill>
              </a:ext>
            </a:extLst>
          </p:spPr>
        </p:pic>
        <p:sp>
          <p:nvSpPr>
            <p:cNvPr id="10" name="Multiply 9"/>
            <p:cNvSpPr/>
            <p:nvPr/>
          </p:nvSpPr>
          <p:spPr bwMode="auto">
            <a:xfrm>
              <a:off x="5673406" y="4764094"/>
              <a:ext cx="2600672" cy="2017705"/>
            </a:xfrm>
            <a:prstGeom prst="mathMultiply">
              <a:avLst>
                <a:gd name="adj1" fmla="val 11800"/>
              </a:avLst>
            </a:prstGeom>
            <a:solidFill>
              <a:srgbClr val="CC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sp>
        <p:nvSpPr>
          <p:cNvPr id="8" name="Rectangle 7"/>
          <p:cNvSpPr/>
          <p:nvPr/>
        </p:nvSpPr>
        <p:spPr bwMode="auto">
          <a:xfrm rot="245530">
            <a:off x="476998" y="4336267"/>
            <a:ext cx="8283721" cy="8556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a:r>
              <a:rPr lang="en-US" sz="3000" dirty="0">
                <a:solidFill>
                  <a:srgbClr val="FF0000"/>
                </a:solidFill>
              </a:rPr>
              <a:t>"If I mess up, nobody gets their welfare </a:t>
            </a:r>
            <a:r>
              <a:rPr lang="en-US" sz="3000" dirty="0" smtClean="0">
                <a:solidFill>
                  <a:srgbClr val="FF0000"/>
                </a:solidFill>
              </a:rPr>
              <a:t>checks or paychecks"</a:t>
            </a:r>
            <a:endParaRPr lang="en-US" sz="3000" dirty="0">
              <a:solidFill>
                <a:srgbClr val="FF0000"/>
              </a:solidFill>
            </a:endParaRPr>
          </a:p>
        </p:txBody>
      </p:sp>
      <p:grpSp>
        <p:nvGrpSpPr>
          <p:cNvPr id="12" name="Group 11"/>
          <p:cNvGrpSpPr/>
          <p:nvPr/>
        </p:nvGrpSpPr>
        <p:grpSpPr>
          <a:xfrm>
            <a:off x="619873" y="5015839"/>
            <a:ext cx="3397231" cy="2070761"/>
            <a:chOff x="619873" y="5015839"/>
            <a:chExt cx="3397231" cy="2070761"/>
          </a:xfrm>
        </p:grpSpPr>
        <p:pic>
          <p:nvPicPr>
            <p:cNvPr id="11268" name="Picture 4" descr="http://mapyoursuccess.files.wordpress.com/2012/02/paycheck-for-restaurant-worker.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5260" b="84740" l="0" r="90845"/>
                      </a14:imgEffect>
                    </a14:imgLayer>
                  </a14:imgProps>
                </a:ext>
                <a:ext uri="{28A0092B-C50C-407E-A947-70E740481C1C}">
                  <a14:useLocalDpi xmlns:a14="http://schemas.microsoft.com/office/drawing/2010/main" val="0"/>
                </a:ext>
              </a:extLst>
            </a:blip>
            <a:srcRect/>
            <a:stretch>
              <a:fillRect/>
            </a:stretch>
          </p:blipFill>
          <p:spPr bwMode="auto">
            <a:xfrm>
              <a:off x="619873" y="5015839"/>
              <a:ext cx="3397231" cy="1842161"/>
            </a:xfrm>
            <a:prstGeom prst="rect">
              <a:avLst/>
            </a:prstGeom>
            <a:noFill/>
            <a:extLst>
              <a:ext uri="{909E8E84-426E-40DD-AFC4-6F175D3DCCD1}">
                <a14:hiddenFill xmlns:a14="http://schemas.microsoft.com/office/drawing/2010/main">
                  <a:solidFill>
                    <a:srgbClr val="FFFFFF"/>
                  </a:solidFill>
                </a14:hiddenFill>
              </a:ext>
            </a:extLst>
          </p:spPr>
        </p:pic>
        <p:sp>
          <p:nvSpPr>
            <p:cNvPr id="14" name="Multiply 13"/>
            <p:cNvSpPr/>
            <p:nvPr/>
          </p:nvSpPr>
          <p:spPr bwMode="auto">
            <a:xfrm>
              <a:off x="762000" y="5068895"/>
              <a:ext cx="2600672" cy="2017705"/>
            </a:xfrm>
            <a:prstGeom prst="mathMultiply">
              <a:avLst>
                <a:gd name="adj1" fmla="val 11800"/>
              </a:avLst>
            </a:prstGeom>
            <a:solidFill>
              <a:srgbClr val="CC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grpSp>
        <p:nvGrpSpPr>
          <p:cNvPr id="13" name="Group 12"/>
          <p:cNvGrpSpPr/>
          <p:nvPr/>
        </p:nvGrpSpPr>
        <p:grpSpPr>
          <a:xfrm>
            <a:off x="60121" y="3203170"/>
            <a:ext cx="2600672" cy="2111492"/>
            <a:chOff x="60121" y="3203170"/>
            <a:chExt cx="2600672" cy="2111492"/>
          </a:xfrm>
        </p:grpSpPr>
        <p:pic>
          <p:nvPicPr>
            <p:cNvPr id="11269" name="Picture 5"/>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4226" y="3203170"/>
              <a:ext cx="2052463" cy="20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Multiply 16"/>
            <p:cNvSpPr/>
            <p:nvPr/>
          </p:nvSpPr>
          <p:spPr bwMode="auto">
            <a:xfrm>
              <a:off x="60121" y="3296957"/>
              <a:ext cx="2600672" cy="2017705"/>
            </a:xfrm>
            <a:prstGeom prst="mathMultiply">
              <a:avLst>
                <a:gd name="adj1" fmla="val 11800"/>
              </a:avLst>
            </a:prstGeom>
            <a:solidFill>
              <a:srgbClr val="CC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sp>
        <p:nvSpPr>
          <p:cNvPr id="9" name="Rectangle 8"/>
          <p:cNvSpPr/>
          <p:nvPr/>
        </p:nvSpPr>
        <p:spPr bwMode="auto">
          <a:xfrm rot="21009239">
            <a:off x="629398" y="4931363"/>
            <a:ext cx="8283721" cy="8556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a:r>
              <a:rPr lang="en-US" sz="3000" dirty="0">
                <a:solidFill>
                  <a:schemeClr val="accent6">
                    <a:lumMod val="40000"/>
                    <a:lumOff val="60000"/>
                  </a:schemeClr>
                </a:solidFill>
              </a:rPr>
              <a:t>"If I mess up, the wrong guy gets elected President"</a:t>
            </a:r>
          </a:p>
        </p:txBody>
      </p:sp>
    </p:spTree>
    <p:extLst>
      <p:ext uri="{BB962C8B-B14F-4D97-AF65-F5344CB8AC3E}">
        <p14:creationId xmlns:p14="http://schemas.microsoft.com/office/powerpoint/2010/main" val="160926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xit" presetSubtype="0" fill="hold" nodeType="withEffect">
                                  <p:stCondLst>
                                    <p:cond delay="0"/>
                                  </p:stCondLst>
                                  <p:childTnLst>
                                    <p:set>
                                      <p:cBhvr>
                                        <p:cTn id="17" dur="1" fill="hold">
                                          <p:stCondLst>
                                            <p:cond delay="0"/>
                                          </p:stCondLst>
                                        </p:cTn>
                                        <p:tgtEl>
                                          <p:spTgt spid="11"/>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 presetClass="exit" presetSubtype="0" fill="hold" nodeType="withEffect">
                                  <p:stCondLst>
                                    <p:cond delay="0"/>
                                  </p:stCondLst>
                                  <p:childTnLst>
                                    <p:set>
                                      <p:cBhvr>
                                        <p:cTn id="27" dur="1" fill="hold">
                                          <p:stCondLst>
                                            <p:cond delay="0"/>
                                          </p:stCondLst>
                                        </p:cTn>
                                        <p:tgtEl>
                                          <p:spTgt spid="12"/>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413C9D41-024E-4446-AAEC-5F29EF13478B}" type="slidenum">
              <a:rPr lang="en-US" smtClean="0"/>
              <a:pPr/>
              <a:t>18</a:t>
            </a:fld>
            <a:endParaRPr lang="en-US"/>
          </a:p>
        </p:txBody>
      </p:sp>
      <p:sp>
        <p:nvSpPr>
          <p:cNvPr id="5" name="Rectangle 4"/>
          <p:cNvSpPr/>
          <p:nvPr/>
        </p:nvSpPr>
        <p:spPr bwMode="auto">
          <a:xfrm rot="238703">
            <a:off x="425909" y="438111"/>
            <a:ext cx="8283721" cy="13716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7000" spc="-50" dirty="0" smtClean="0">
                <a:solidFill>
                  <a:srgbClr val="FFFF00"/>
                </a:solidFill>
                <a:latin typeface="Impact" pitchFamily="34" charset="0"/>
                <a:ea typeface="Segoe UI" pitchFamily="34" charset="0"/>
                <a:cs typeface="Segoe UI" pitchFamily="34" charset="0"/>
              </a:rPr>
              <a:t>Put It Simply…</a:t>
            </a:r>
            <a:endParaRPr lang="en-US" sz="7000" spc="-50" dirty="0">
              <a:solidFill>
                <a:srgbClr val="FFFF00"/>
              </a:solidFill>
              <a:latin typeface="Impact" pitchFamily="34" charset="0"/>
              <a:ea typeface="Segoe UI" pitchFamily="34" charset="0"/>
              <a:cs typeface="Segoe UI" pitchFamily="34" charset="0"/>
            </a:endParaRPr>
          </a:p>
        </p:txBody>
      </p:sp>
      <p:sp>
        <p:nvSpPr>
          <p:cNvPr id="7" name="Rectangle 6"/>
          <p:cNvSpPr/>
          <p:nvPr/>
        </p:nvSpPr>
        <p:spPr>
          <a:xfrm>
            <a:off x="845847" y="1809690"/>
            <a:ext cx="7383753" cy="400110"/>
          </a:xfrm>
          <a:prstGeom prst="rect">
            <a:avLst/>
          </a:prstGeom>
          <a:solidFill>
            <a:schemeClr val="accent2"/>
          </a:solidFill>
        </p:spPr>
        <p:txBody>
          <a:bodyPr wrap="none">
            <a:spAutoFit/>
          </a:bodyPr>
          <a:lstStyle/>
          <a:p>
            <a:r>
              <a:rPr lang="en-US" sz="2000" b="1" dirty="0">
                <a:effectLst>
                  <a:outerShdw blurRad="38100" dist="38100" dir="2700000" algn="tl">
                    <a:srgbClr val="000000">
                      <a:alpha val="43137"/>
                    </a:srgbClr>
                  </a:outerShdw>
                </a:effectLst>
                <a:latin typeface="Lucida Fax" pitchFamily="18" charset="0"/>
              </a:rPr>
              <a:t>I know of no other job in the </a:t>
            </a:r>
            <a:r>
              <a:rPr lang="en-US" sz="2000" b="1" dirty="0" smtClean="0">
                <a:effectLst>
                  <a:outerShdw blurRad="38100" dist="38100" dir="2700000" algn="tl">
                    <a:srgbClr val="000000">
                      <a:alpha val="43137"/>
                    </a:srgbClr>
                  </a:outerShdw>
                </a:effectLst>
                <a:latin typeface="Lucida Fax" pitchFamily="18" charset="0"/>
              </a:rPr>
              <a:t>world where I can be… </a:t>
            </a:r>
            <a:endParaRPr lang="en-US" sz="2000" b="1" dirty="0">
              <a:effectLst>
                <a:outerShdw blurRad="38100" dist="38100" dir="2700000" algn="tl">
                  <a:srgbClr val="000000">
                    <a:alpha val="43137"/>
                  </a:srgbClr>
                </a:outerShdw>
              </a:effectLst>
              <a:latin typeface="Lucida Fax" pitchFamily="18" charset="0"/>
            </a:endParaRPr>
          </a:p>
        </p:txBody>
      </p:sp>
      <p:grpSp>
        <p:nvGrpSpPr>
          <p:cNvPr id="26" name="Group 25"/>
          <p:cNvGrpSpPr/>
          <p:nvPr/>
        </p:nvGrpSpPr>
        <p:grpSpPr>
          <a:xfrm>
            <a:off x="3429000" y="2419622"/>
            <a:ext cx="2190750" cy="1771378"/>
            <a:chOff x="6988436" y="172890"/>
            <a:chExt cx="2190750" cy="1771378"/>
          </a:xfrm>
        </p:grpSpPr>
        <p:pic>
          <p:nvPicPr>
            <p:cNvPr id="16398" name="Picture 14" descr="http://paidonlinewritingjobs.com/wp-content/uploads/2011/11/Woman-Wri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8436" y="172890"/>
              <a:ext cx="2190750" cy="1771378"/>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374028" y="1367135"/>
              <a:ext cx="1447800" cy="461665"/>
            </a:xfrm>
            <a:prstGeom prst="rect">
              <a:avLst/>
            </a:prstGeom>
            <a:solidFill>
              <a:schemeClr val="tx1"/>
            </a:solidFill>
            <a:effectLst>
              <a:innerShdw blurRad="114300">
                <a:prstClr val="black"/>
              </a:innerShdw>
              <a:reflection blurRad="6350" stA="50000" endA="300" endPos="55500" dist="50800" dir="5400000" sy="-100000" algn="bl" rotWithShape="0"/>
            </a:effectLst>
          </p:spPr>
          <p:txBody>
            <a:bodyPr wrap="square" lIns="0" tIns="0" rIns="0" bIns="0" rtlCol="0">
              <a:spAutoFit/>
            </a:bodyPr>
            <a:lstStyle/>
            <a:p>
              <a:pPr algn="ctr"/>
              <a:r>
                <a:rPr lang="en-US" sz="3000" dirty="0" smtClean="0">
                  <a:solidFill>
                    <a:schemeClr val="bg1"/>
                  </a:solidFill>
                  <a:latin typeface="Segoe Marker" pitchFamily="66" charset="0"/>
                </a:rPr>
                <a:t>a writer</a:t>
              </a:r>
            </a:p>
          </p:txBody>
        </p:sp>
      </p:grpSp>
      <p:grpSp>
        <p:nvGrpSpPr>
          <p:cNvPr id="11" name="Group 10"/>
          <p:cNvGrpSpPr/>
          <p:nvPr/>
        </p:nvGrpSpPr>
        <p:grpSpPr>
          <a:xfrm>
            <a:off x="914400" y="665164"/>
            <a:ext cx="1752600" cy="2611436"/>
            <a:chOff x="1219200" y="789704"/>
            <a:chExt cx="1752600" cy="2611436"/>
          </a:xfrm>
        </p:grpSpPr>
        <p:pic>
          <p:nvPicPr>
            <p:cNvPr id="16388" name="Picture 4" descr="http://www.thegrindstone.com/wp-content/uploads/2011/08/shutterstock_701655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584" y="789704"/>
              <a:ext cx="1739216" cy="2611436"/>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219200" y="2590800"/>
              <a:ext cx="1745908" cy="461665"/>
            </a:xfrm>
            <a:prstGeom prst="rect">
              <a:avLst/>
            </a:prstGeom>
            <a:solidFill>
              <a:schemeClr val="tx1"/>
            </a:solidFill>
            <a:effectLst>
              <a:innerShdw blurRad="114300">
                <a:prstClr val="black"/>
              </a:innerShdw>
              <a:reflection blurRad="6350" stA="50000" endA="300" endPos="55500" dist="50800" dir="5400000" sy="-100000" algn="bl" rotWithShape="0"/>
            </a:effectLst>
          </p:spPr>
          <p:txBody>
            <a:bodyPr wrap="square" lIns="0" tIns="0" rIns="0" bIns="0" rtlCol="0">
              <a:spAutoFit/>
            </a:bodyPr>
            <a:lstStyle/>
            <a:p>
              <a:pPr algn="ctr"/>
              <a:r>
                <a:rPr lang="en-US" sz="3000" dirty="0" smtClean="0">
                  <a:solidFill>
                    <a:schemeClr val="bg1"/>
                  </a:solidFill>
                  <a:latin typeface="Segoe Marker" pitchFamily="66" charset="0"/>
                </a:rPr>
                <a:t>an architect</a:t>
              </a:r>
            </a:p>
          </p:txBody>
        </p:sp>
      </p:grpSp>
      <p:grpSp>
        <p:nvGrpSpPr>
          <p:cNvPr id="12" name="Group 11"/>
          <p:cNvGrpSpPr/>
          <p:nvPr/>
        </p:nvGrpSpPr>
        <p:grpSpPr>
          <a:xfrm>
            <a:off x="381000" y="2881257"/>
            <a:ext cx="1898308" cy="2129242"/>
            <a:chOff x="381000" y="2881257"/>
            <a:chExt cx="1898308" cy="2129242"/>
          </a:xfrm>
        </p:grpSpPr>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881257"/>
              <a:ext cx="1887283" cy="2129242"/>
            </a:xfrm>
            <a:prstGeom prst="rect">
              <a:avLst/>
            </a:prstGeom>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533400" y="4415135"/>
              <a:ext cx="1745908" cy="461665"/>
            </a:xfrm>
            <a:prstGeom prst="rect">
              <a:avLst/>
            </a:prstGeom>
            <a:solidFill>
              <a:schemeClr val="tx1"/>
            </a:solidFill>
            <a:effectLst>
              <a:innerShdw blurRad="114300">
                <a:prstClr val="black"/>
              </a:innerShdw>
              <a:reflection blurRad="6350" stA="50000" endA="300" endPos="55500" dist="50800" dir="5400000" sy="-100000" algn="bl" rotWithShape="0"/>
            </a:effectLst>
          </p:spPr>
          <p:txBody>
            <a:bodyPr wrap="square" lIns="0" tIns="0" rIns="0" bIns="0" rtlCol="0">
              <a:spAutoFit/>
            </a:bodyPr>
            <a:lstStyle/>
            <a:p>
              <a:pPr algn="ctr"/>
              <a:r>
                <a:rPr lang="en-US" sz="3000" dirty="0" smtClean="0">
                  <a:solidFill>
                    <a:schemeClr val="bg1"/>
                  </a:solidFill>
                  <a:latin typeface="Segoe Marker" pitchFamily="66" charset="0"/>
                </a:rPr>
                <a:t>a carpenter</a:t>
              </a:r>
            </a:p>
          </p:txBody>
        </p:sp>
      </p:grpSp>
      <p:grpSp>
        <p:nvGrpSpPr>
          <p:cNvPr id="13" name="Group 12"/>
          <p:cNvGrpSpPr/>
          <p:nvPr/>
        </p:nvGrpSpPr>
        <p:grpSpPr>
          <a:xfrm>
            <a:off x="393634" y="4888337"/>
            <a:ext cx="2730566" cy="1823573"/>
            <a:chOff x="393634" y="4888337"/>
            <a:chExt cx="2730566" cy="1823573"/>
          </a:xfrm>
        </p:grpSpPr>
        <p:pic>
          <p:nvPicPr>
            <p:cNvPr id="163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634" y="4888337"/>
              <a:ext cx="2730566" cy="1762125"/>
            </a:xfrm>
            <a:prstGeom prst="rect">
              <a:avLst/>
            </a:prstGeom>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85963" y="6250245"/>
              <a:ext cx="1745908" cy="461665"/>
            </a:xfrm>
            <a:prstGeom prst="rect">
              <a:avLst/>
            </a:prstGeom>
            <a:solidFill>
              <a:schemeClr val="tx1"/>
            </a:solidFill>
            <a:effectLst>
              <a:innerShdw blurRad="114300">
                <a:prstClr val="black"/>
              </a:innerShdw>
              <a:reflection blurRad="6350" stA="50000" endA="300" endPos="55500" dist="50800" dir="5400000" sy="-100000" algn="bl" rotWithShape="0"/>
            </a:effectLst>
          </p:spPr>
          <p:txBody>
            <a:bodyPr wrap="square" lIns="0" tIns="0" rIns="0" bIns="0" rtlCol="0">
              <a:spAutoFit/>
            </a:bodyPr>
            <a:lstStyle/>
            <a:p>
              <a:pPr algn="ctr"/>
              <a:r>
                <a:rPr lang="en-US" sz="3000" dirty="0" smtClean="0">
                  <a:solidFill>
                    <a:schemeClr val="bg1"/>
                  </a:solidFill>
                  <a:latin typeface="Segoe Marker" pitchFamily="66" charset="0"/>
                </a:rPr>
                <a:t>a plumber</a:t>
              </a:r>
            </a:p>
          </p:txBody>
        </p:sp>
      </p:grpSp>
      <p:grpSp>
        <p:nvGrpSpPr>
          <p:cNvPr id="14" name="Group 13"/>
          <p:cNvGrpSpPr/>
          <p:nvPr/>
        </p:nvGrpSpPr>
        <p:grpSpPr>
          <a:xfrm>
            <a:off x="3200400" y="4614689"/>
            <a:ext cx="2122941" cy="2319511"/>
            <a:chOff x="3200400" y="4614689"/>
            <a:chExt cx="2122941" cy="2319511"/>
          </a:xfrm>
        </p:grpSpPr>
        <p:pic>
          <p:nvPicPr>
            <p:cNvPr id="16392" name="Picture 8" descr="http://cdn.madamenoire.com/wp-content/uploads/2012/09/Fashion-designer-378x41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4614689"/>
              <a:ext cx="2122941" cy="2319511"/>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352800" y="6172200"/>
              <a:ext cx="1745908" cy="461665"/>
            </a:xfrm>
            <a:prstGeom prst="rect">
              <a:avLst/>
            </a:prstGeom>
            <a:solidFill>
              <a:schemeClr val="tx1"/>
            </a:solidFill>
            <a:effectLst>
              <a:innerShdw blurRad="114300">
                <a:prstClr val="black"/>
              </a:innerShdw>
              <a:reflection blurRad="6350" stA="50000" endA="300" endPos="55500" dist="50800" dir="5400000" sy="-100000" algn="bl" rotWithShape="0"/>
            </a:effectLst>
          </p:spPr>
          <p:txBody>
            <a:bodyPr wrap="square" lIns="0" tIns="0" rIns="0" bIns="0" rtlCol="0">
              <a:spAutoFit/>
            </a:bodyPr>
            <a:lstStyle/>
            <a:p>
              <a:pPr algn="ctr"/>
              <a:r>
                <a:rPr lang="en-US" sz="3000" dirty="0" smtClean="0">
                  <a:solidFill>
                    <a:schemeClr val="bg1"/>
                  </a:solidFill>
                  <a:latin typeface="Segoe Marker" pitchFamily="66" charset="0"/>
                </a:rPr>
                <a:t>a designer</a:t>
              </a:r>
            </a:p>
          </p:txBody>
        </p:sp>
      </p:grpSp>
      <p:grpSp>
        <p:nvGrpSpPr>
          <p:cNvPr id="15" name="Group 14"/>
          <p:cNvGrpSpPr/>
          <p:nvPr/>
        </p:nvGrpSpPr>
        <p:grpSpPr>
          <a:xfrm>
            <a:off x="5591947" y="4478831"/>
            <a:ext cx="1475521" cy="2217313"/>
            <a:chOff x="5591947" y="4478831"/>
            <a:chExt cx="1475521" cy="2217313"/>
          </a:xfrm>
        </p:grpSpPr>
        <p:pic>
          <p:nvPicPr>
            <p:cNvPr id="16396" name="Picture 12" descr="https://encrypted-tbn2.gstatic.com/images?q=tbn:ANd9GcTJxkOTdV7D3JNiOEzybG25jwqi9RnoeL4ls4anWnJB6sE6vheeR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1947" y="4478831"/>
              <a:ext cx="1475521" cy="2217313"/>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715000" y="6171812"/>
              <a:ext cx="1325046" cy="461665"/>
            </a:xfrm>
            <a:prstGeom prst="rect">
              <a:avLst/>
            </a:prstGeom>
            <a:solidFill>
              <a:schemeClr val="tx1"/>
            </a:solidFill>
            <a:effectLst>
              <a:innerShdw blurRad="114300">
                <a:prstClr val="black"/>
              </a:innerShdw>
              <a:reflection blurRad="6350" stA="50000" endA="300" endPos="55500" dist="50800" dir="5400000" sy="-100000" algn="bl" rotWithShape="0"/>
            </a:effectLst>
          </p:spPr>
          <p:txBody>
            <a:bodyPr wrap="square" lIns="0" tIns="0" rIns="0" bIns="0" rtlCol="0">
              <a:spAutoFit/>
            </a:bodyPr>
            <a:lstStyle/>
            <a:p>
              <a:pPr algn="ctr"/>
              <a:r>
                <a:rPr lang="en-US" sz="3000" dirty="0" smtClean="0">
                  <a:solidFill>
                    <a:schemeClr val="bg1"/>
                  </a:solidFill>
                  <a:latin typeface="Segoe Marker" pitchFamily="66" charset="0"/>
                </a:rPr>
                <a:t>an artist</a:t>
              </a:r>
            </a:p>
          </p:txBody>
        </p:sp>
      </p:grpSp>
      <p:grpSp>
        <p:nvGrpSpPr>
          <p:cNvPr id="16" name="Group 15"/>
          <p:cNvGrpSpPr/>
          <p:nvPr/>
        </p:nvGrpSpPr>
        <p:grpSpPr>
          <a:xfrm>
            <a:off x="6609348" y="2881257"/>
            <a:ext cx="1925052" cy="2142910"/>
            <a:chOff x="6609348" y="2881257"/>
            <a:chExt cx="1925052" cy="2142910"/>
          </a:xfrm>
        </p:grpSpPr>
        <p:pic>
          <p:nvPicPr>
            <p:cNvPr id="16394" name="Picture 10" descr="http://us.cdn3.123rf.com/168nwm/valeriylebedev/valeriylebedev1106/valeriylebedev110600225/9951953-girl-looking-through-a-magnifying-glas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9348" y="2881257"/>
              <a:ext cx="1747492" cy="2142910"/>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858000" y="4415135"/>
              <a:ext cx="1676400" cy="461665"/>
            </a:xfrm>
            <a:prstGeom prst="rect">
              <a:avLst/>
            </a:prstGeom>
            <a:solidFill>
              <a:schemeClr val="tx1"/>
            </a:solidFill>
            <a:effectLst>
              <a:innerShdw blurRad="114300">
                <a:prstClr val="black"/>
              </a:innerShdw>
              <a:reflection blurRad="6350" stA="50000" endA="300" endPos="55500" dist="50800" dir="5400000" sy="-100000" algn="bl" rotWithShape="0"/>
            </a:effectLst>
          </p:spPr>
          <p:txBody>
            <a:bodyPr wrap="square" lIns="0" tIns="0" rIns="0" bIns="0" rtlCol="0">
              <a:spAutoFit/>
            </a:bodyPr>
            <a:lstStyle/>
            <a:p>
              <a:pPr algn="ctr"/>
              <a:r>
                <a:rPr lang="en-US" sz="3000" dirty="0" smtClean="0">
                  <a:solidFill>
                    <a:schemeClr val="bg1"/>
                  </a:solidFill>
                  <a:latin typeface="Segoe Marker" pitchFamily="66" charset="0"/>
                </a:rPr>
                <a:t>a detective</a:t>
              </a:r>
            </a:p>
          </p:txBody>
        </p:sp>
      </p:grpSp>
      <p:grpSp>
        <p:nvGrpSpPr>
          <p:cNvPr id="17" name="Group 16"/>
          <p:cNvGrpSpPr/>
          <p:nvPr/>
        </p:nvGrpSpPr>
        <p:grpSpPr>
          <a:xfrm>
            <a:off x="6329708" y="1429016"/>
            <a:ext cx="2885384" cy="1956358"/>
            <a:chOff x="6329708" y="1429016"/>
            <a:chExt cx="2885384" cy="1956358"/>
          </a:xfrm>
        </p:grpSpPr>
        <p:pic>
          <p:nvPicPr>
            <p:cNvPr id="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29708" y="1429016"/>
              <a:ext cx="2885384" cy="1956358"/>
            </a:xfrm>
            <a:prstGeom prst="rect">
              <a:avLst/>
            </a:prstGeom>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7239000" y="2814935"/>
              <a:ext cx="1647218" cy="461665"/>
            </a:xfrm>
            <a:prstGeom prst="rect">
              <a:avLst/>
            </a:prstGeom>
            <a:solidFill>
              <a:schemeClr val="tx1"/>
            </a:solidFill>
            <a:effectLst>
              <a:innerShdw blurRad="114300">
                <a:prstClr val="black"/>
              </a:innerShdw>
              <a:reflection blurRad="6350" stA="50000" endA="300" endPos="55500" dist="50800" dir="5400000" sy="-100000" algn="bl" rotWithShape="0"/>
            </a:effectLst>
          </p:spPr>
          <p:txBody>
            <a:bodyPr wrap="square" lIns="0" tIns="0" rIns="0" bIns="0" rtlCol="0">
              <a:spAutoFit/>
            </a:bodyPr>
            <a:lstStyle/>
            <a:p>
              <a:pPr algn="ctr"/>
              <a:r>
                <a:rPr lang="en-US" sz="3000" dirty="0" smtClean="0">
                  <a:solidFill>
                    <a:schemeClr val="bg1"/>
                  </a:solidFill>
                  <a:latin typeface="Segoe Marker" pitchFamily="66" charset="0"/>
                </a:rPr>
                <a:t>a test pilot</a:t>
              </a:r>
            </a:p>
          </p:txBody>
        </p:sp>
      </p:grpSp>
      <p:sp>
        <p:nvSpPr>
          <p:cNvPr id="9" name="Rectangle 8"/>
          <p:cNvSpPr/>
          <p:nvPr/>
        </p:nvSpPr>
        <p:spPr>
          <a:xfrm rot="20494372">
            <a:off x="2199650" y="4242933"/>
            <a:ext cx="4802533" cy="830997"/>
          </a:xfrm>
          <a:prstGeom prst="rect">
            <a:avLst/>
          </a:prstGeom>
          <a:solidFill>
            <a:srgbClr val="FF0000"/>
          </a:solidFill>
        </p:spPr>
        <p:txBody>
          <a:bodyPr wrap="none">
            <a:spAutoFit/>
          </a:bodyPr>
          <a:lstStyle/>
          <a:p>
            <a:r>
              <a:rPr lang="en-US" sz="4800" dirty="0">
                <a:effectLst>
                  <a:outerShdw blurRad="38100" dist="38100" dir="2700000" algn="tl">
                    <a:srgbClr val="000000">
                      <a:alpha val="43137"/>
                    </a:srgbClr>
                  </a:outerShdw>
                </a:effectLst>
              </a:rPr>
              <a:t>on any given day</a:t>
            </a:r>
          </a:p>
        </p:txBody>
      </p:sp>
    </p:spTree>
    <p:extLst>
      <p:ext uri="{BB962C8B-B14F-4D97-AF65-F5344CB8AC3E}">
        <p14:creationId xmlns:p14="http://schemas.microsoft.com/office/powerpoint/2010/main" val="38527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davepear.com/blog/wp-content/uploads/2012/03/10Ques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1"/>
            <a:ext cx="10312653"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 y="4419600"/>
            <a:ext cx="8991600" cy="523220"/>
          </a:xfrm>
          <a:prstGeom prst="rect">
            <a:avLst/>
          </a:prstGeom>
          <a:solidFill>
            <a:schemeClr val="bg1"/>
          </a:solidFill>
        </p:spPr>
        <p:txBody>
          <a:bodyPr wrap="square">
            <a:spAutoFit/>
          </a:bodyPr>
          <a:lstStyle/>
          <a:p>
            <a:pPr algn="ctr"/>
            <a:r>
              <a:rPr lang="en-US" sz="2800" dirty="0">
                <a:solidFill>
                  <a:schemeClr val="accent2"/>
                </a:solidFill>
                <a:latin typeface="Franklin Gothic Demi" pitchFamily="34" charset="0"/>
              </a:rPr>
              <a:t>What did you want to be when you were in </a:t>
            </a:r>
            <a:r>
              <a:rPr lang="en-US" sz="2800" dirty="0" smtClean="0">
                <a:solidFill>
                  <a:schemeClr val="accent2"/>
                </a:solidFill>
                <a:latin typeface="Franklin Gothic Demi" pitchFamily="34" charset="0"/>
              </a:rPr>
              <a:t>8</a:t>
            </a:r>
            <a:r>
              <a:rPr lang="en-US" sz="2800" baseline="30000" dirty="0" smtClean="0">
                <a:solidFill>
                  <a:schemeClr val="accent2"/>
                </a:solidFill>
                <a:latin typeface="Franklin Gothic Demi" pitchFamily="34" charset="0"/>
              </a:rPr>
              <a:t>th</a:t>
            </a:r>
            <a:r>
              <a:rPr lang="en-US" sz="2800" dirty="0" smtClean="0">
                <a:solidFill>
                  <a:schemeClr val="accent2"/>
                </a:solidFill>
                <a:latin typeface="Franklin Gothic Demi" pitchFamily="34" charset="0"/>
              </a:rPr>
              <a:t> grade</a:t>
            </a:r>
            <a:r>
              <a:rPr lang="en-US" sz="2800" dirty="0">
                <a:solidFill>
                  <a:schemeClr val="accent2"/>
                </a:solidFill>
                <a:latin typeface="Franklin Gothic Demi" pitchFamily="34" charset="0"/>
              </a:rPr>
              <a:t>? </a:t>
            </a:r>
          </a:p>
        </p:txBody>
      </p:sp>
      <p:sp>
        <p:nvSpPr>
          <p:cNvPr id="11" name="Rectangle 10"/>
          <p:cNvSpPr/>
          <p:nvPr/>
        </p:nvSpPr>
        <p:spPr>
          <a:xfrm rot="20943693">
            <a:off x="4735278" y="5886507"/>
            <a:ext cx="4267200" cy="523220"/>
          </a:xfrm>
          <a:prstGeom prst="rect">
            <a:avLst/>
          </a:prstGeom>
          <a:solidFill>
            <a:schemeClr val="bg1"/>
          </a:solidFill>
        </p:spPr>
        <p:txBody>
          <a:bodyPr wrap="square">
            <a:spAutoFit/>
          </a:bodyPr>
          <a:lstStyle/>
          <a:p>
            <a:pPr algn="ctr"/>
            <a:r>
              <a:rPr lang="en-US" sz="2800" dirty="0" smtClean="0">
                <a:solidFill>
                  <a:schemeClr val="accent6">
                    <a:lumMod val="60000"/>
                    <a:lumOff val="40000"/>
                  </a:schemeClr>
                </a:solidFill>
                <a:latin typeface="Verdana" pitchFamily="34" charset="0"/>
                <a:ea typeface="Verdana" pitchFamily="34" charset="0"/>
                <a:cs typeface="Verdana" pitchFamily="34" charset="0"/>
              </a:rPr>
              <a:t>Is your accent real?</a:t>
            </a:r>
            <a:endParaRPr lang="en-US" sz="2800" dirty="0">
              <a:solidFill>
                <a:schemeClr val="accent6">
                  <a:lumMod val="60000"/>
                  <a:lumOff val="40000"/>
                </a:schemeClr>
              </a:solidFill>
              <a:latin typeface="Verdana" pitchFamily="34" charset="0"/>
              <a:ea typeface="Verdana" pitchFamily="34" charset="0"/>
              <a:cs typeface="Verdana" pitchFamily="34" charset="0"/>
            </a:endParaRPr>
          </a:p>
        </p:txBody>
      </p:sp>
      <p:sp>
        <p:nvSpPr>
          <p:cNvPr id="13" name="Rectangle 12"/>
          <p:cNvSpPr/>
          <p:nvPr/>
        </p:nvSpPr>
        <p:spPr bwMode="auto">
          <a:xfrm rot="238703">
            <a:off x="424633" y="474856"/>
            <a:ext cx="9342953" cy="13716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7000" spc="-50" dirty="0" smtClean="0">
                <a:solidFill>
                  <a:srgbClr val="FFFF00"/>
                </a:solidFill>
                <a:latin typeface="Impact" pitchFamily="34" charset="0"/>
                <a:ea typeface="Segoe UI" pitchFamily="34" charset="0"/>
                <a:cs typeface="Segoe UI" pitchFamily="34" charset="0"/>
              </a:rPr>
              <a:t>Kids’ </a:t>
            </a:r>
            <a:r>
              <a:rPr lang="en-US" sz="5000" spc="-50" dirty="0" smtClean="0">
                <a:solidFill>
                  <a:schemeClr val="accent3"/>
                </a:solidFill>
                <a:latin typeface="Impact" pitchFamily="34" charset="0"/>
                <a:ea typeface="Segoe UI" pitchFamily="34" charset="0"/>
                <a:cs typeface="Segoe UI" pitchFamily="34" charset="0"/>
              </a:rPr>
              <a:t>(common)</a:t>
            </a:r>
            <a:r>
              <a:rPr lang="en-US" sz="5000" spc="-50" dirty="0" smtClean="0">
                <a:solidFill>
                  <a:srgbClr val="FFFF00"/>
                </a:solidFill>
                <a:latin typeface="Impact" pitchFamily="34" charset="0"/>
                <a:ea typeface="Segoe UI" pitchFamily="34" charset="0"/>
                <a:cs typeface="Segoe UI" pitchFamily="34" charset="0"/>
              </a:rPr>
              <a:t>  </a:t>
            </a:r>
            <a:r>
              <a:rPr lang="en-US" sz="7000" spc="-50" dirty="0" smtClean="0">
                <a:solidFill>
                  <a:srgbClr val="FFFF00"/>
                </a:solidFill>
                <a:latin typeface="Impact" pitchFamily="34" charset="0"/>
                <a:ea typeface="Segoe UI" pitchFamily="34" charset="0"/>
                <a:cs typeface="Segoe UI" pitchFamily="34" charset="0"/>
              </a:rPr>
              <a:t>Questions</a:t>
            </a:r>
            <a:endParaRPr lang="en-US" sz="7000" spc="-50" dirty="0">
              <a:solidFill>
                <a:srgbClr val="FFFF00"/>
              </a:solidFill>
              <a:latin typeface="Impact" pitchFamily="34" charset="0"/>
              <a:ea typeface="Segoe UI" pitchFamily="34" charset="0"/>
              <a:cs typeface="Segoe UI" pitchFamily="34" charset="0"/>
            </a:endParaRPr>
          </a:p>
        </p:txBody>
      </p:sp>
      <p:sp>
        <p:nvSpPr>
          <p:cNvPr id="14" name="Rectangle 13"/>
          <p:cNvSpPr/>
          <p:nvPr/>
        </p:nvSpPr>
        <p:spPr>
          <a:xfrm>
            <a:off x="381000" y="3244334"/>
            <a:ext cx="6491842" cy="830997"/>
          </a:xfrm>
          <a:prstGeom prst="rect">
            <a:avLst/>
          </a:prstGeom>
          <a:solidFill>
            <a:schemeClr val="bg1"/>
          </a:solidFill>
        </p:spPr>
        <p:txBody>
          <a:bodyPr wrap="none">
            <a:spAutoFit/>
          </a:bodyPr>
          <a:lstStyle/>
          <a:p>
            <a:pPr algn="ctr" defTabSz="914099" fontAlgn="base">
              <a:spcBef>
                <a:spcPct val="0"/>
              </a:spcBef>
              <a:spcAft>
                <a:spcPct val="0"/>
              </a:spcAft>
            </a:pPr>
            <a:r>
              <a:rPr lang="en-US" sz="4800" spc="-50" dirty="0">
                <a:gradFill>
                  <a:gsLst>
                    <a:gs pos="0">
                      <a:srgbClr val="FFFFFF"/>
                    </a:gs>
                    <a:gs pos="100000">
                      <a:srgbClr val="FFFFFF"/>
                    </a:gs>
                  </a:gsLst>
                  <a:lin ang="5400000" scaled="0"/>
                </a:gradFill>
                <a:latin typeface="Rockwell Condensed" pitchFamily="18" charset="0"/>
                <a:ea typeface="Segoe UI" pitchFamily="34" charset="0"/>
                <a:cs typeface="Segoe UI" pitchFamily="34" charset="0"/>
              </a:rPr>
              <a:t>How much money do you make?</a:t>
            </a:r>
          </a:p>
        </p:txBody>
      </p:sp>
      <p:sp>
        <p:nvSpPr>
          <p:cNvPr id="15" name="Rectangle 14"/>
          <p:cNvSpPr/>
          <p:nvPr/>
        </p:nvSpPr>
        <p:spPr>
          <a:xfrm>
            <a:off x="1743864" y="2095422"/>
            <a:ext cx="6219075" cy="784830"/>
          </a:xfrm>
          <a:prstGeom prst="rect">
            <a:avLst/>
          </a:prstGeom>
          <a:solidFill>
            <a:schemeClr val="bg1"/>
          </a:solidFill>
        </p:spPr>
        <p:txBody>
          <a:bodyPr wrap="none">
            <a:spAutoFit/>
          </a:bodyPr>
          <a:lstStyle/>
          <a:p>
            <a:pPr algn="ctr" defTabSz="914099" fontAlgn="base">
              <a:spcBef>
                <a:spcPct val="0"/>
              </a:spcBef>
              <a:spcAft>
                <a:spcPct val="0"/>
              </a:spcAft>
            </a:pPr>
            <a:r>
              <a:rPr lang="en-US" sz="4500" spc="-50" dirty="0">
                <a:solidFill>
                  <a:srgbClr val="FFFF00"/>
                </a:solidFill>
                <a:latin typeface="Segoe UI" pitchFamily="34" charset="0"/>
                <a:ea typeface="Segoe UI" pitchFamily="34" charset="0"/>
                <a:cs typeface="Segoe UI" pitchFamily="34" charset="0"/>
              </a:rPr>
              <a:t>Did you meet Bill Gates?</a:t>
            </a:r>
          </a:p>
        </p:txBody>
      </p:sp>
      <p:sp>
        <p:nvSpPr>
          <p:cNvPr id="16" name="Rectangle 15"/>
          <p:cNvSpPr/>
          <p:nvPr/>
        </p:nvSpPr>
        <p:spPr>
          <a:xfrm>
            <a:off x="685800" y="5542176"/>
            <a:ext cx="4476545" cy="584775"/>
          </a:xfrm>
          <a:prstGeom prst="rect">
            <a:avLst/>
          </a:prstGeom>
          <a:solidFill>
            <a:schemeClr val="bg1"/>
          </a:solidFill>
        </p:spPr>
        <p:txBody>
          <a:bodyPr wrap="none">
            <a:spAutoFit/>
          </a:bodyPr>
          <a:lstStyle/>
          <a:p>
            <a:pPr algn="ctr" defTabSz="914099" fontAlgn="base">
              <a:spcBef>
                <a:spcPct val="0"/>
              </a:spcBef>
              <a:spcAft>
                <a:spcPct val="0"/>
              </a:spcAft>
            </a:pPr>
            <a:r>
              <a:rPr lang="en-US" sz="3200" spc="-50" dirty="0">
                <a:solidFill>
                  <a:schemeClr val="accent5"/>
                </a:solidFill>
                <a:latin typeface="Segoe UI" pitchFamily="34" charset="0"/>
                <a:ea typeface="Segoe UI" pitchFamily="34" charset="0"/>
                <a:cs typeface="Segoe UI" pitchFamily="34" charset="0"/>
              </a:rPr>
              <a:t>Is your husband jealous?</a:t>
            </a:r>
          </a:p>
        </p:txBody>
      </p:sp>
      <p:sp>
        <p:nvSpPr>
          <p:cNvPr id="17" name="Rectangle 16"/>
          <p:cNvSpPr/>
          <p:nvPr/>
        </p:nvSpPr>
        <p:spPr>
          <a:xfrm>
            <a:off x="3810000" y="5029200"/>
            <a:ext cx="4709944" cy="461665"/>
          </a:xfrm>
          <a:prstGeom prst="rect">
            <a:avLst/>
          </a:prstGeom>
          <a:solidFill>
            <a:schemeClr val="bg1"/>
          </a:solidFill>
        </p:spPr>
        <p:txBody>
          <a:bodyPr wrap="none">
            <a:spAutoFit/>
          </a:bodyPr>
          <a:lstStyle/>
          <a:p>
            <a:pPr algn="ctr" defTabSz="914099" fontAlgn="base">
              <a:spcBef>
                <a:spcPct val="0"/>
              </a:spcBef>
              <a:spcAft>
                <a:spcPct val="0"/>
              </a:spcAft>
            </a:pPr>
            <a:r>
              <a:rPr lang="en-US" sz="2400" spc="-50" dirty="0">
                <a:solidFill>
                  <a:schemeClr val="tx2">
                    <a:lumMod val="90000"/>
                  </a:schemeClr>
                </a:solidFill>
                <a:latin typeface="SketchFlow Print" pitchFamily="2" charset="0"/>
                <a:ea typeface="Segoe UI" pitchFamily="34" charset="0"/>
                <a:cs typeface="Segoe UI" pitchFamily="34" charset="0"/>
              </a:rPr>
              <a:t>When is next Xbox coming out?</a:t>
            </a:r>
          </a:p>
        </p:txBody>
      </p:sp>
    </p:spTree>
    <p:extLst>
      <p:ext uri="{BB962C8B-B14F-4D97-AF65-F5344CB8AC3E}">
        <p14:creationId xmlns:p14="http://schemas.microsoft.com/office/powerpoint/2010/main" val="182384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478" y="324118"/>
            <a:ext cx="7772400" cy="567848"/>
          </a:xfrm>
        </p:spPr>
        <p:txBody>
          <a:bodyPr/>
          <a:lstStyle/>
          <a:p>
            <a:r>
              <a:rPr lang="en-US" dirty="0" smtClean="0"/>
              <a:t>Every Year</a:t>
            </a:r>
            <a:endParaRPr lang="en-US" dirty="0"/>
          </a:p>
        </p:txBody>
      </p:sp>
      <p:pic>
        <p:nvPicPr>
          <p:cNvPr id="3074" name="Picture 2" descr="Madison, WI locator map"/>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295400" y="1066800"/>
            <a:ext cx="6858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ular Callout 4"/>
          <p:cNvSpPr/>
          <p:nvPr/>
        </p:nvSpPr>
        <p:spPr bwMode="auto">
          <a:xfrm>
            <a:off x="5574406" y="1824507"/>
            <a:ext cx="1600200" cy="381000"/>
          </a:xfrm>
          <a:prstGeom prst="wedgeRectCallout">
            <a:avLst>
              <a:gd name="adj1" fmla="val -48197"/>
              <a:gd name="adj2" fmla="val 99683"/>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Madison, WI</a:t>
            </a: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nvGrpSpPr>
          <p:cNvPr id="9" name="Group 8"/>
          <p:cNvGrpSpPr/>
          <p:nvPr/>
        </p:nvGrpSpPr>
        <p:grpSpPr>
          <a:xfrm>
            <a:off x="457200" y="4267200"/>
            <a:ext cx="2057400" cy="2135832"/>
            <a:chOff x="457200" y="4267200"/>
            <a:chExt cx="2057400" cy="2135832"/>
          </a:xfrm>
        </p:grpSpPr>
        <p:grpSp>
          <p:nvGrpSpPr>
            <p:cNvPr id="7" name="Group 6"/>
            <p:cNvGrpSpPr/>
            <p:nvPr/>
          </p:nvGrpSpPr>
          <p:grpSpPr>
            <a:xfrm>
              <a:off x="457200" y="4267200"/>
              <a:ext cx="2057400" cy="2057400"/>
              <a:chOff x="609600" y="4724400"/>
              <a:chExt cx="2057400" cy="2057400"/>
            </a:xfrm>
          </p:grpSpPr>
          <p:pic>
            <p:nvPicPr>
              <p:cNvPr id="3082" name="Picture 10" descr="http://www.bobwillet.com/BulletBob/images/school-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724400"/>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bwMode="auto">
              <a:xfrm>
                <a:off x="1371600" y="5086350"/>
                <a:ext cx="457200" cy="476250"/>
              </a:xfrm>
              <a:prstGeom prst="ellipse">
                <a:avLst/>
              </a:prstGeom>
              <a:solidFill>
                <a:srgbClr val="FFFF00"/>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r>
                  <a:rPr lang="en-US" b="1" spc="-50" dirty="0" smtClean="0">
                    <a:solidFill>
                      <a:schemeClr val="bg1"/>
                    </a:solidFill>
                    <a:latin typeface="Segoe UI" pitchFamily="34" charset="0"/>
                    <a:ea typeface="Segoe UI" pitchFamily="34" charset="0"/>
                    <a:cs typeface="Segoe UI" pitchFamily="34" charset="0"/>
                  </a:rPr>
                  <a:t>1</a:t>
                </a:r>
                <a:endParaRPr lang="en-US" b="1" spc="-50" dirty="0">
                  <a:solidFill>
                    <a:schemeClr val="bg1"/>
                  </a:solidFill>
                  <a:latin typeface="Segoe UI" pitchFamily="34" charset="0"/>
                  <a:ea typeface="Segoe UI" pitchFamily="34" charset="0"/>
                  <a:cs typeface="Segoe UI" pitchFamily="34" charset="0"/>
                </a:endParaRPr>
              </a:p>
            </p:txBody>
          </p:sp>
        </p:grpSp>
        <p:sp>
          <p:nvSpPr>
            <p:cNvPr id="8" name="TextBox 7"/>
            <p:cNvSpPr txBox="1"/>
            <p:nvPr/>
          </p:nvSpPr>
          <p:spPr>
            <a:xfrm>
              <a:off x="663532" y="6172200"/>
              <a:ext cx="1317668" cy="230832"/>
            </a:xfrm>
            <a:prstGeom prst="rect">
              <a:avLst/>
            </a:prstGeom>
            <a:noFill/>
          </p:spPr>
          <p:txBody>
            <a:bodyPr wrap="none" lIns="0" tIns="0" rIns="0" bIns="0" rtlCol="0">
              <a:spAutoFit/>
            </a:bodyPr>
            <a:lstStyle/>
            <a:p>
              <a:r>
                <a:rPr lang="en-US" sz="1500" dirty="0" smtClean="0">
                  <a:gradFill>
                    <a:gsLst>
                      <a:gs pos="0">
                        <a:schemeClr val="tx1"/>
                      </a:gs>
                      <a:gs pos="86000">
                        <a:schemeClr val="tx1"/>
                      </a:gs>
                    </a:gsLst>
                    <a:lin ang="5400000" scaled="0"/>
                  </a:gradFill>
                  <a:latin typeface="Segoe UI Light" pitchFamily="34" charset="0"/>
                </a:rPr>
                <a:t>Middle School A</a:t>
              </a:r>
            </a:p>
          </p:txBody>
        </p:sp>
      </p:grpSp>
      <p:grpSp>
        <p:nvGrpSpPr>
          <p:cNvPr id="10" name="Group 9"/>
          <p:cNvGrpSpPr/>
          <p:nvPr/>
        </p:nvGrpSpPr>
        <p:grpSpPr>
          <a:xfrm>
            <a:off x="2565400" y="4343400"/>
            <a:ext cx="2057400" cy="2209800"/>
            <a:chOff x="2565400" y="4343400"/>
            <a:chExt cx="2057400" cy="2209800"/>
          </a:xfrm>
        </p:grpSpPr>
        <p:grpSp>
          <p:nvGrpSpPr>
            <p:cNvPr id="13" name="Group 12"/>
            <p:cNvGrpSpPr/>
            <p:nvPr/>
          </p:nvGrpSpPr>
          <p:grpSpPr>
            <a:xfrm>
              <a:off x="2565400" y="4343400"/>
              <a:ext cx="2057400" cy="2057400"/>
              <a:chOff x="609600" y="4724400"/>
              <a:chExt cx="2057400" cy="2057400"/>
            </a:xfrm>
          </p:grpSpPr>
          <p:pic>
            <p:nvPicPr>
              <p:cNvPr id="14" name="Picture 10" descr="http://www.bobwillet.com/BulletBob/images/school-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724400"/>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p:nvPr/>
            </p:nvSpPr>
            <p:spPr bwMode="auto">
              <a:xfrm>
                <a:off x="1371600" y="5086350"/>
                <a:ext cx="457200" cy="476250"/>
              </a:xfrm>
              <a:prstGeom prst="ellipse">
                <a:avLst/>
              </a:prstGeom>
              <a:solidFill>
                <a:srgbClr val="FFFF00"/>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r>
                  <a:rPr lang="en-US" b="1" spc="-50" dirty="0" smtClean="0">
                    <a:solidFill>
                      <a:schemeClr val="bg1"/>
                    </a:solidFill>
                    <a:latin typeface="Segoe UI" pitchFamily="34" charset="0"/>
                    <a:ea typeface="Segoe UI" pitchFamily="34" charset="0"/>
                    <a:cs typeface="Segoe UI" pitchFamily="34" charset="0"/>
                  </a:rPr>
                  <a:t>2</a:t>
                </a:r>
                <a:endParaRPr lang="en-US" b="1" spc="-50" dirty="0">
                  <a:solidFill>
                    <a:schemeClr val="bg1"/>
                  </a:solidFill>
                  <a:latin typeface="Segoe UI" pitchFamily="34" charset="0"/>
                  <a:ea typeface="Segoe UI" pitchFamily="34" charset="0"/>
                  <a:cs typeface="Segoe UI" pitchFamily="34" charset="0"/>
                </a:endParaRPr>
              </a:p>
            </p:txBody>
          </p:sp>
        </p:grpSp>
        <p:sp>
          <p:nvSpPr>
            <p:cNvPr id="23" name="TextBox 22"/>
            <p:cNvSpPr txBox="1"/>
            <p:nvPr/>
          </p:nvSpPr>
          <p:spPr>
            <a:xfrm>
              <a:off x="2949532" y="6322368"/>
              <a:ext cx="1317668" cy="230832"/>
            </a:xfrm>
            <a:prstGeom prst="rect">
              <a:avLst/>
            </a:prstGeom>
            <a:noFill/>
          </p:spPr>
          <p:txBody>
            <a:bodyPr wrap="none" lIns="0" tIns="0" rIns="0" bIns="0" rtlCol="0">
              <a:spAutoFit/>
            </a:bodyPr>
            <a:lstStyle/>
            <a:p>
              <a:r>
                <a:rPr lang="en-US" sz="1500" dirty="0" smtClean="0">
                  <a:gradFill>
                    <a:gsLst>
                      <a:gs pos="0">
                        <a:schemeClr val="tx1"/>
                      </a:gs>
                      <a:gs pos="86000">
                        <a:schemeClr val="tx1"/>
                      </a:gs>
                    </a:gsLst>
                    <a:lin ang="5400000" scaled="0"/>
                  </a:gradFill>
                  <a:latin typeface="Segoe UI Light" pitchFamily="34" charset="0"/>
                </a:rPr>
                <a:t>Middle School B</a:t>
              </a:r>
            </a:p>
          </p:txBody>
        </p:sp>
      </p:grpSp>
      <p:grpSp>
        <p:nvGrpSpPr>
          <p:cNvPr id="11" name="Group 10"/>
          <p:cNvGrpSpPr/>
          <p:nvPr/>
        </p:nvGrpSpPr>
        <p:grpSpPr>
          <a:xfrm>
            <a:off x="4673600" y="4343400"/>
            <a:ext cx="2057400" cy="2135832"/>
            <a:chOff x="4673600" y="4343400"/>
            <a:chExt cx="2057400" cy="2135832"/>
          </a:xfrm>
        </p:grpSpPr>
        <p:grpSp>
          <p:nvGrpSpPr>
            <p:cNvPr id="16" name="Group 15"/>
            <p:cNvGrpSpPr/>
            <p:nvPr/>
          </p:nvGrpSpPr>
          <p:grpSpPr>
            <a:xfrm>
              <a:off x="4673600" y="4343400"/>
              <a:ext cx="2057400" cy="2057400"/>
              <a:chOff x="609600" y="4724400"/>
              <a:chExt cx="2057400" cy="2057400"/>
            </a:xfrm>
          </p:grpSpPr>
          <p:pic>
            <p:nvPicPr>
              <p:cNvPr id="17" name="Picture 10" descr="http://www.bobwillet.com/BulletBob/images/school-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724400"/>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p:cNvSpPr/>
              <p:nvPr/>
            </p:nvSpPr>
            <p:spPr bwMode="auto">
              <a:xfrm>
                <a:off x="1371600" y="5086350"/>
                <a:ext cx="457200" cy="476250"/>
              </a:xfrm>
              <a:prstGeom prst="ellipse">
                <a:avLst/>
              </a:prstGeom>
              <a:solidFill>
                <a:srgbClr val="FFFF00"/>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r>
                  <a:rPr lang="en-US" b="1" spc="-50" dirty="0" smtClean="0">
                    <a:solidFill>
                      <a:schemeClr val="bg1"/>
                    </a:solidFill>
                    <a:latin typeface="Segoe UI" pitchFamily="34" charset="0"/>
                    <a:ea typeface="Segoe UI" pitchFamily="34" charset="0"/>
                    <a:cs typeface="Segoe UI" pitchFamily="34" charset="0"/>
                  </a:rPr>
                  <a:t>3</a:t>
                </a:r>
                <a:endParaRPr lang="en-US" b="1" spc="-50" dirty="0">
                  <a:solidFill>
                    <a:schemeClr val="bg1"/>
                  </a:solidFill>
                  <a:latin typeface="Segoe UI" pitchFamily="34" charset="0"/>
                  <a:ea typeface="Segoe UI" pitchFamily="34" charset="0"/>
                  <a:cs typeface="Segoe UI" pitchFamily="34" charset="0"/>
                </a:endParaRPr>
              </a:p>
            </p:txBody>
          </p:sp>
        </p:grpSp>
        <p:sp>
          <p:nvSpPr>
            <p:cNvPr id="24" name="TextBox 23"/>
            <p:cNvSpPr txBox="1"/>
            <p:nvPr/>
          </p:nvSpPr>
          <p:spPr>
            <a:xfrm>
              <a:off x="5006932" y="6248400"/>
              <a:ext cx="1317668" cy="230832"/>
            </a:xfrm>
            <a:prstGeom prst="rect">
              <a:avLst/>
            </a:prstGeom>
            <a:noFill/>
          </p:spPr>
          <p:txBody>
            <a:bodyPr wrap="none" lIns="0" tIns="0" rIns="0" bIns="0" rtlCol="0">
              <a:spAutoFit/>
            </a:bodyPr>
            <a:lstStyle/>
            <a:p>
              <a:r>
                <a:rPr lang="en-US" sz="1500" dirty="0" smtClean="0">
                  <a:gradFill>
                    <a:gsLst>
                      <a:gs pos="0">
                        <a:schemeClr val="tx1"/>
                      </a:gs>
                      <a:gs pos="86000">
                        <a:schemeClr val="tx1"/>
                      </a:gs>
                    </a:gsLst>
                    <a:lin ang="5400000" scaled="0"/>
                  </a:gradFill>
                  <a:latin typeface="Segoe UI Light" pitchFamily="34" charset="0"/>
                </a:rPr>
                <a:t>Middle School C</a:t>
              </a:r>
            </a:p>
          </p:txBody>
        </p:sp>
      </p:grpSp>
      <p:grpSp>
        <p:nvGrpSpPr>
          <p:cNvPr id="12" name="Group 11"/>
          <p:cNvGrpSpPr/>
          <p:nvPr/>
        </p:nvGrpSpPr>
        <p:grpSpPr>
          <a:xfrm>
            <a:off x="6781800" y="4343400"/>
            <a:ext cx="2057400" cy="2135832"/>
            <a:chOff x="6781800" y="4343400"/>
            <a:chExt cx="2057400" cy="2135832"/>
          </a:xfrm>
        </p:grpSpPr>
        <p:grpSp>
          <p:nvGrpSpPr>
            <p:cNvPr id="19" name="Group 18"/>
            <p:cNvGrpSpPr/>
            <p:nvPr/>
          </p:nvGrpSpPr>
          <p:grpSpPr>
            <a:xfrm>
              <a:off x="6781800" y="4343400"/>
              <a:ext cx="2057400" cy="2057400"/>
              <a:chOff x="609600" y="4724400"/>
              <a:chExt cx="2057400" cy="2057400"/>
            </a:xfrm>
          </p:grpSpPr>
          <p:pic>
            <p:nvPicPr>
              <p:cNvPr id="20" name="Picture 10" descr="http://www.bobwillet.com/BulletBob/images/school-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724400"/>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p:cNvSpPr/>
              <p:nvPr/>
            </p:nvSpPr>
            <p:spPr bwMode="auto">
              <a:xfrm>
                <a:off x="1371600" y="5086350"/>
                <a:ext cx="457200" cy="476250"/>
              </a:xfrm>
              <a:prstGeom prst="ellipse">
                <a:avLst/>
              </a:prstGeom>
              <a:solidFill>
                <a:srgbClr val="FFFF00"/>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r>
                  <a:rPr lang="en-US" b="1" spc="-50" dirty="0" smtClean="0">
                    <a:solidFill>
                      <a:schemeClr val="bg1"/>
                    </a:solidFill>
                    <a:latin typeface="Segoe UI" pitchFamily="34" charset="0"/>
                    <a:ea typeface="Segoe UI" pitchFamily="34" charset="0"/>
                    <a:cs typeface="Segoe UI" pitchFamily="34" charset="0"/>
                  </a:rPr>
                  <a:t>4</a:t>
                </a:r>
                <a:endParaRPr lang="en-US" b="1" spc="-50" dirty="0">
                  <a:solidFill>
                    <a:schemeClr val="bg1"/>
                  </a:solidFill>
                  <a:latin typeface="Segoe UI" pitchFamily="34" charset="0"/>
                  <a:ea typeface="Segoe UI" pitchFamily="34" charset="0"/>
                  <a:cs typeface="Segoe UI" pitchFamily="34" charset="0"/>
                </a:endParaRPr>
              </a:p>
            </p:txBody>
          </p:sp>
        </p:grpSp>
        <p:sp>
          <p:nvSpPr>
            <p:cNvPr id="25" name="TextBox 24"/>
            <p:cNvSpPr txBox="1"/>
            <p:nvPr/>
          </p:nvSpPr>
          <p:spPr>
            <a:xfrm>
              <a:off x="6911932" y="6248400"/>
              <a:ext cx="1317668" cy="230832"/>
            </a:xfrm>
            <a:prstGeom prst="rect">
              <a:avLst/>
            </a:prstGeom>
            <a:noFill/>
          </p:spPr>
          <p:txBody>
            <a:bodyPr wrap="none" lIns="0" tIns="0" rIns="0" bIns="0" rtlCol="0">
              <a:spAutoFit/>
            </a:bodyPr>
            <a:lstStyle/>
            <a:p>
              <a:r>
                <a:rPr lang="en-US" sz="1500" dirty="0" smtClean="0">
                  <a:gradFill>
                    <a:gsLst>
                      <a:gs pos="0">
                        <a:schemeClr val="tx1"/>
                      </a:gs>
                      <a:gs pos="86000">
                        <a:schemeClr val="tx1"/>
                      </a:gs>
                    </a:gsLst>
                    <a:lin ang="5400000" scaled="0"/>
                  </a:gradFill>
                  <a:latin typeface="Segoe UI Light" pitchFamily="34" charset="0"/>
                </a:rPr>
                <a:t>Middle School D</a:t>
              </a:r>
            </a:p>
          </p:txBody>
        </p:sp>
      </p:grpSp>
      <p:cxnSp>
        <p:nvCxnSpPr>
          <p:cNvPr id="26" name="Straight Connector 25"/>
          <p:cNvCxnSpPr>
            <a:endCxn id="6" idx="7"/>
          </p:cNvCxnSpPr>
          <p:nvPr/>
        </p:nvCxnSpPr>
        <p:spPr>
          <a:xfrm flipH="1">
            <a:off x="1609445" y="2514600"/>
            <a:ext cx="3876955" cy="21842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15" idx="0"/>
          </p:cNvCxnSpPr>
          <p:nvPr/>
        </p:nvCxnSpPr>
        <p:spPr>
          <a:xfrm flipH="1">
            <a:off x="3556000" y="2514600"/>
            <a:ext cx="1930400" cy="21907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18" idx="0"/>
          </p:cNvCxnSpPr>
          <p:nvPr/>
        </p:nvCxnSpPr>
        <p:spPr>
          <a:xfrm>
            <a:off x="5486400" y="2514600"/>
            <a:ext cx="177800" cy="21907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21" idx="1"/>
          </p:cNvCxnSpPr>
          <p:nvPr/>
        </p:nvCxnSpPr>
        <p:spPr>
          <a:xfrm>
            <a:off x="5486400" y="2514600"/>
            <a:ext cx="2124355" cy="22604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362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601172"/>
            <a:ext cx="2133600" cy="365125"/>
          </a:xfrm>
          <a:prstGeom prst="rect">
            <a:avLst/>
          </a:prstGeom>
        </p:spPr>
        <p:txBody>
          <a:bodyPr/>
          <a:lstStyle/>
          <a:p>
            <a:fld id="{413C9D41-024E-4446-AAEC-5F29EF13478B}" type="slidenum">
              <a:rPr lang="en-US" smtClean="0"/>
              <a:pPr/>
              <a:t>20</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06822"/>
            <a:ext cx="2547938" cy="3740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356512"/>
            <a:ext cx="43815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334000"/>
            <a:ext cx="236987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8938" y="4563791"/>
            <a:ext cx="2799069" cy="2196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2357" y="4359622"/>
            <a:ext cx="2288228" cy="255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6319" y="1041991"/>
            <a:ext cx="2788609" cy="2172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4117" y="2602614"/>
            <a:ext cx="3429641" cy="2671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8472" y="4359622"/>
            <a:ext cx="2961788" cy="220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67908" y="867508"/>
            <a:ext cx="3738563" cy="2184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3231" y="838200"/>
            <a:ext cx="2809073" cy="1735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79515" y="3453001"/>
            <a:ext cx="3021489" cy="1813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813" y="3625140"/>
            <a:ext cx="2360613" cy="1708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bwMode="auto">
          <a:xfrm rot="21391917">
            <a:off x="1539076" y="351064"/>
            <a:ext cx="6119048" cy="68368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3600" spc="-50" dirty="0" smtClean="0">
                <a:solidFill>
                  <a:srgbClr val="FFFF00"/>
                </a:solidFill>
                <a:latin typeface="Impact" pitchFamily="34" charset="0"/>
                <a:ea typeface="Segoe UI" pitchFamily="34" charset="0"/>
                <a:cs typeface="Segoe UI" pitchFamily="34" charset="0"/>
              </a:rPr>
              <a:t>Some Responses…</a:t>
            </a:r>
            <a:endParaRPr lang="en-US" sz="3600" spc="-50" dirty="0">
              <a:solidFill>
                <a:srgbClr val="FFFF00"/>
              </a:solidFill>
              <a:latin typeface="Impact" pitchFamily="34" charset="0"/>
              <a:ea typeface="Segoe UI" pitchFamily="34" charset="0"/>
              <a:cs typeface="Segoe UI" pitchFamily="34" charset="0"/>
            </a:endParaRPr>
          </a:p>
        </p:txBody>
      </p:sp>
    </p:spTree>
    <p:extLst>
      <p:ext uri="{BB962C8B-B14F-4D97-AF65-F5344CB8AC3E}">
        <p14:creationId xmlns:p14="http://schemas.microsoft.com/office/powerpoint/2010/main" val="12265885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2399"/>
            <a:ext cx="9144000" cy="3124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702858" y="1600200"/>
            <a:ext cx="7772400" cy="775597"/>
          </a:xfrm>
          <a:solidFill>
            <a:srgbClr val="A50021"/>
          </a:solidFill>
        </p:spPr>
        <p:txBody>
          <a:bodyPr/>
          <a:lstStyle/>
          <a:p>
            <a:pPr algn="ctr"/>
            <a:r>
              <a:rPr lang="en-US" sz="2800" dirty="0" smtClean="0">
                <a:latin typeface="Rockwell" pitchFamily="18" charset="0"/>
              </a:rPr>
              <a:t>Get out of the office and spend some time with children (even if you have yours at home)!! </a:t>
            </a:r>
            <a:endParaRPr lang="en-US" sz="2800" dirty="0">
              <a:latin typeface="Rockwell" pitchFamily="18" charset="0"/>
            </a:endParaRPr>
          </a:p>
        </p:txBody>
      </p:sp>
      <p:sp>
        <p:nvSpPr>
          <p:cNvPr id="5" name="Rectangle 4"/>
          <p:cNvSpPr/>
          <p:nvPr/>
        </p:nvSpPr>
        <p:spPr bwMode="auto">
          <a:xfrm rot="213702">
            <a:off x="544406" y="332684"/>
            <a:ext cx="8283721" cy="85194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5000" spc="-50" dirty="0" smtClean="0">
                <a:solidFill>
                  <a:srgbClr val="FFFF00"/>
                </a:solidFill>
                <a:latin typeface="Impact" pitchFamily="34" charset="0"/>
                <a:ea typeface="Segoe UI" pitchFamily="34" charset="0"/>
                <a:cs typeface="Segoe UI" pitchFamily="34" charset="0"/>
              </a:rPr>
              <a:t>So Why Am I telling you all this?</a:t>
            </a:r>
            <a:endParaRPr lang="en-US" sz="5000" spc="-50" dirty="0">
              <a:solidFill>
                <a:srgbClr val="FFFF00"/>
              </a:solidFill>
              <a:latin typeface="Impact" pitchFamily="34" charset="0"/>
              <a:ea typeface="Segoe UI" pitchFamily="34" charset="0"/>
              <a:cs typeface="Segoe UI" pitchFamily="34" charset="0"/>
            </a:endParaRPr>
          </a:p>
        </p:txBody>
      </p:sp>
      <p:sp>
        <p:nvSpPr>
          <p:cNvPr id="3" name="Rectangle 2"/>
          <p:cNvSpPr/>
          <p:nvPr/>
        </p:nvSpPr>
        <p:spPr>
          <a:xfrm rot="21340609">
            <a:off x="2242853" y="2782115"/>
            <a:ext cx="4572000" cy="923330"/>
          </a:xfrm>
          <a:prstGeom prst="rect">
            <a:avLst/>
          </a:prstGeom>
        </p:spPr>
        <p:txBody>
          <a:bodyPr>
            <a:spAutoFit/>
          </a:bodyPr>
          <a:lstStyle/>
          <a:p>
            <a:pPr algn="ctr"/>
            <a:r>
              <a:rPr lang="en-US" i="1" dirty="0" smtClean="0"/>
              <a:t>They </a:t>
            </a:r>
            <a:r>
              <a:rPr lang="en-US" i="1" dirty="0"/>
              <a:t>have an extraordinary capacity to see into the heart of things and to expose sham and </a:t>
            </a:r>
            <a:r>
              <a:rPr lang="en-US" i="1" dirty="0" smtClean="0"/>
              <a:t>nonsense </a:t>
            </a:r>
            <a:r>
              <a:rPr lang="en-US" i="1" dirty="0"/>
              <a:t>for what they are. </a:t>
            </a:r>
            <a:endParaRPr lang="en-US" dirty="0"/>
          </a:p>
        </p:txBody>
      </p:sp>
    </p:spTree>
    <p:extLst>
      <p:ext uri="{BB962C8B-B14F-4D97-AF65-F5344CB8AC3E}">
        <p14:creationId xmlns:p14="http://schemas.microsoft.com/office/powerpoint/2010/main" val="150449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517"/>
            <a:ext cx="9165022" cy="6917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657600" y="398401"/>
            <a:ext cx="5181599" cy="498598"/>
          </a:xfrm>
          <a:solidFill>
            <a:schemeClr val="bg1"/>
          </a:solidFill>
        </p:spPr>
        <p:txBody>
          <a:bodyPr anchor="ctr"/>
          <a:lstStyle/>
          <a:p>
            <a:pPr algn="ctr"/>
            <a:r>
              <a:rPr lang="en-US" dirty="0" smtClean="0"/>
              <a:t>Remember…</a:t>
            </a:r>
            <a:endParaRPr lang="en-US" dirty="0"/>
          </a:p>
        </p:txBody>
      </p:sp>
      <p:pic>
        <p:nvPicPr>
          <p:cNvPr id="18434" name="Picture 2" descr="http://glenn-packer.net/Content/Images/database-developer-Eastbourne-Brighton-Susse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0"/>
            <a:ext cx="2362200" cy="23052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33400" y="5706070"/>
            <a:ext cx="3886200" cy="923330"/>
          </a:xfrm>
          <a:prstGeom prst="rect">
            <a:avLst/>
          </a:prstGeom>
          <a:solidFill>
            <a:schemeClr val="bg1"/>
          </a:solidFill>
        </p:spPr>
        <p:txBody>
          <a:bodyPr wrap="square">
            <a:spAutoFit/>
          </a:bodyPr>
          <a:lstStyle/>
          <a:p>
            <a:r>
              <a:rPr lang="en-US" i="1" dirty="0"/>
              <a:t>Children are the living messages we send to a time we will not see. </a:t>
            </a:r>
            <a:br>
              <a:rPr lang="en-US" i="1" dirty="0"/>
            </a:br>
            <a:r>
              <a:rPr lang="en-US" i="1" dirty="0"/>
              <a:t>-- John W. Whitehead</a:t>
            </a:r>
            <a:endParaRPr lang="en-US" dirty="0"/>
          </a:p>
        </p:txBody>
      </p:sp>
    </p:spTree>
    <p:extLst>
      <p:ext uri="{BB962C8B-B14F-4D97-AF65-F5344CB8AC3E}">
        <p14:creationId xmlns:p14="http://schemas.microsoft.com/office/powerpoint/2010/main" val="187770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048000"/>
            <a:ext cx="7772400" cy="1252651"/>
          </a:xfrm>
        </p:spPr>
        <p:txBody>
          <a:bodyPr/>
          <a:lstStyle/>
          <a:p>
            <a:pPr algn="ctr"/>
            <a:r>
              <a:rPr lang="en-US" sz="8800" dirty="0" smtClean="0">
                <a:effectLst>
                  <a:outerShdw blurRad="38100" dist="38100" dir="2700000" algn="tl">
                    <a:srgbClr val="000000">
                      <a:alpha val="43137"/>
                    </a:srgbClr>
                  </a:outerShdw>
                </a:effectLst>
                <a:latin typeface="Sakkal Majalla" pitchFamily="2" charset="-78"/>
                <a:cs typeface="Sakkal Majalla" pitchFamily="2" charset="-78"/>
              </a:rPr>
              <a:t>Thank You</a:t>
            </a:r>
            <a:endParaRPr lang="en-US" sz="8800" dirty="0">
              <a:effectLst>
                <a:outerShdw blurRad="38100" dist="38100" dir="2700000" algn="tl">
                  <a:srgbClr val="000000">
                    <a:alpha val="43137"/>
                  </a:srgbClr>
                </a:outerShdw>
              </a:effectLst>
              <a:latin typeface="Sakkal Majalla" pitchFamily="2" charset="-78"/>
              <a:cs typeface="Sakkal Majalla" pitchFamily="2" charset="-78"/>
            </a:endParaRPr>
          </a:p>
        </p:txBody>
      </p:sp>
    </p:spTree>
    <p:extLst>
      <p:ext uri="{BB962C8B-B14F-4D97-AF65-F5344CB8AC3E}">
        <p14:creationId xmlns:p14="http://schemas.microsoft.com/office/powerpoint/2010/main" val="36392037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0" y="0"/>
            <a:ext cx="940663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1081471" y="1143000"/>
            <a:ext cx="7452929" cy="13716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8000" spc="-50" dirty="0" smtClean="0">
                <a:solidFill>
                  <a:srgbClr val="FFFF00"/>
                </a:solidFill>
                <a:latin typeface="Impact" pitchFamily="34" charset="0"/>
                <a:ea typeface="Segoe UI" pitchFamily="34" charset="0"/>
                <a:cs typeface="Segoe UI" pitchFamily="34" charset="0"/>
              </a:rPr>
              <a:t>WHY?</a:t>
            </a:r>
            <a:endParaRPr lang="en-US" sz="8000" spc="-50" dirty="0">
              <a:solidFill>
                <a:srgbClr val="FFFF00"/>
              </a:solidFill>
              <a:latin typeface="Impact" pitchFamily="34" charset="0"/>
              <a:ea typeface="Segoe UI" pitchFamily="34" charset="0"/>
              <a:cs typeface="Segoe UI" pitchFamily="34" charset="0"/>
            </a:endParaRPr>
          </a:p>
        </p:txBody>
      </p:sp>
    </p:spTree>
    <p:extLst>
      <p:ext uri="{BB962C8B-B14F-4D97-AF65-F5344CB8AC3E}">
        <p14:creationId xmlns:p14="http://schemas.microsoft.com/office/powerpoint/2010/main" val="29598359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413C9D41-024E-4446-AAEC-5F29EF13478B}" type="slidenum">
              <a:rPr lang="en-US" smtClean="0"/>
              <a:pPr/>
              <a:t>4</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381000" y="381000"/>
            <a:ext cx="8305800" cy="39624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Rectangle 2"/>
          <p:cNvSpPr/>
          <p:nvPr/>
        </p:nvSpPr>
        <p:spPr>
          <a:xfrm rot="21041419">
            <a:off x="685800" y="1403764"/>
            <a:ext cx="7772400" cy="1175706"/>
          </a:xfrm>
          <a:prstGeom prst="rect">
            <a:avLst/>
          </a:prstGeom>
        </p:spPr>
        <p:txBody>
          <a:bodyPr wrap="square">
            <a:spAutoFit/>
          </a:bodyPr>
          <a:lstStyle/>
          <a:p>
            <a:pPr algn="ctr">
              <a:lnSpc>
                <a:spcPct val="80000"/>
              </a:lnSpc>
            </a:pPr>
            <a:r>
              <a:rPr lang="en-US" sz="4400" b="1" kern="0" spc="-150" dirty="0" smtClean="0">
                <a:latin typeface="Georgia" pitchFamily="18" charset="0"/>
              </a:rPr>
              <a:t>Today’s Subject: </a:t>
            </a:r>
          </a:p>
          <a:p>
            <a:pPr algn="ctr">
              <a:lnSpc>
                <a:spcPct val="80000"/>
              </a:lnSpc>
            </a:pPr>
            <a:r>
              <a:rPr lang="en-US" sz="4400" b="1" kern="0" spc="-150" dirty="0" smtClean="0">
                <a:latin typeface="Georgia" pitchFamily="18" charset="0"/>
              </a:rPr>
              <a:t>Go Study Databases, Kids!</a:t>
            </a:r>
            <a:endParaRPr lang="en-US" sz="4400" b="1" kern="0" spc="-150" dirty="0">
              <a:latin typeface="Georgia" pitchFamily="18" charset="0"/>
            </a:endParaRPr>
          </a:p>
        </p:txBody>
      </p:sp>
      <p:sp>
        <p:nvSpPr>
          <p:cNvPr id="5" name="TextBox 4"/>
          <p:cNvSpPr txBox="1"/>
          <p:nvPr/>
        </p:nvSpPr>
        <p:spPr>
          <a:xfrm>
            <a:off x="1172832" y="3200400"/>
            <a:ext cx="6670865" cy="1015663"/>
          </a:xfrm>
          <a:prstGeom prst="rect">
            <a:avLst/>
          </a:prstGeom>
          <a:noFill/>
        </p:spPr>
        <p:txBody>
          <a:bodyPr wrap="none" lIns="0" tIns="0" rIns="0" bIns="0" rtlCol="0">
            <a:spAutoFit/>
          </a:bodyPr>
          <a:lstStyle/>
          <a:p>
            <a:pPr algn="ctr"/>
            <a:r>
              <a:rPr lang="en-US" sz="2200" dirty="0" smtClean="0">
                <a:solidFill>
                  <a:schemeClr val="accent3"/>
                </a:solidFill>
                <a:latin typeface="Segoe UI Light" pitchFamily="34" charset="0"/>
              </a:rPr>
              <a:t>On a more serious note, middle school is when students </a:t>
            </a:r>
          </a:p>
          <a:p>
            <a:pPr algn="ctr"/>
            <a:r>
              <a:rPr lang="en-US" sz="2200" dirty="0" smtClean="0">
                <a:solidFill>
                  <a:schemeClr val="accent3"/>
                </a:solidFill>
                <a:latin typeface="Segoe UI Light" pitchFamily="34" charset="0"/>
              </a:rPr>
              <a:t>(girls in particular)</a:t>
            </a:r>
          </a:p>
          <a:p>
            <a:pPr algn="ctr"/>
            <a:r>
              <a:rPr lang="en-US" sz="2200" dirty="0" smtClean="0">
                <a:solidFill>
                  <a:schemeClr val="accent3"/>
                </a:solidFill>
                <a:latin typeface="Segoe UI Light" pitchFamily="34" charset="0"/>
              </a:rPr>
              <a:t>lose interest in Computer Science and Math</a:t>
            </a:r>
          </a:p>
        </p:txBody>
      </p:sp>
    </p:spTree>
    <p:extLst>
      <p:ext uri="{BB962C8B-B14F-4D97-AF65-F5344CB8AC3E}">
        <p14:creationId xmlns:p14="http://schemas.microsoft.com/office/powerpoint/2010/main" val="418144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66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rot="21065430">
            <a:off x="5867400" y="5486400"/>
            <a:ext cx="1905000" cy="13716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8000" spc="-50" dirty="0" smtClean="0">
                <a:solidFill>
                  <a:srgbClr val="FFFF00"/>
                </a:solidFill>
                <a:latin typeface="Impact" pitchFamily="34" charset="0"/>
                <a:ea typeface="Segoe UI" pitchFamily="34" charset="0"/>
                <a:cs typeface="Segoe UI" pitchFamily="34" charset="0"/>
              </a:rPr>
              <a:t>YOU</a:t>
            </a:r>
            <a:endParaRPr lang="en-US" sz="8000" spc="-50" dirty="0">
              <a:solidFill>
                <a:srgbClr val="FFFF00"/>
              </a:solidFill>
              <a:latin typeface="Impact" pitchFamily="34" charset="0"/>
              <a:ea typeface="Segoe UI" pitchFamily="34" charset="0"/>
              <a:cs typeface="Segoe UI" pitchFamily="34" charset="0"/>
            </a:endParaRPr>
          </a:p>
        </p:txBody>
      </p:sp>
    </p:spTree>
    <p:extLst>
      <p:ext uri="{BB962C8B-B14F-4D97-AF65-F5344CB8AC3E}">
        <p14:creationId xmlns:p14="http://schemas.microsoft.com/office/powerpoint/2010/main" val="37336099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34159"/>
            <a:ext cx="9296400" cy="549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0" y="0"/>
            <a:ext cx="9144000"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 name="Oval Callout 4"/>
          <p:cNvSpPr/>
          <p:nvPr/>
        </p:nvSpPr>
        <p:spPr bwMode="auto">
          <a:xfrm>
            <a:off x="152400" y="533400"/>
            <a:ext cx="1981200" cy="1043152"/>
          </a:xfrm>
          <a:prstGeom prst="wedgeEllipseCallout">
            <a:avLst>
              <a:gd name="adj1" fmla="val 29977"/>
              <a:gd name="adj2" fmla="val 77030"/>
            </a:avLst>
          </a:prstGeom>
          <a:solidFill>
            <a:schemeClr val="tx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2000" b="1" spc="-50" dirty="0" smtClean="0">
                <a:solidFill>
                  <a:schemeClr val="bg1"/>
                </a:solidFill>
                <a:latin typeface="Arial" pitchFamily="34" charset="0"/>
                <a:ea typeface="Segoe UI" pitchFamily="34" charset="0"/>
                <a:cs typeface="Arial" pitchFamily="34" charset="0"/>
              </a:rPr>
              <a:t>As a Firefighter, I do… </a:t>
            </a:r>
            <a:endParaRPr lang="en-US" sz="2000" b="1" spc="-50" dirty="0">
              <a:solidFill>
                <a:schemeClr val="bg1"/>
              </a:solidFill>
              <a:latin typeface="Arial" pitchFamily="34" charset="0"/>
              <a:ea typeface="Segoe UI" pitchFamily="34" charset="0"/>
              <a:cs typeface="Arial" pitchFamily="34" charset="0"/>
            </a:endParaRPr>
          </a:p>
        </p:txBody>
      </p:sp>
      <p:sp>
        <p:nvSpPr>
          <p:cNvPr id="10" name="Oval Callout 9"/>
          <p:cNvSpPr/>
          <p:nvPr/>
        </p:nvSpPr>
        <p:spPr bwMode="auto">
          <a:xfrm>
            <a:off x="4724400" y="404648"/>
            <a:ext cx="2590800" cy="1043152"/>
          </a:xfrm>
          <a:prstGeom prst="wedgeEllipseCallout">
            <a:avLst>
              <a:gd name="adj1" fmla="val -4241"/>
              <a:gd name="adj2" fmla="val 80053"/>
            </a:avLst>
          </a:prstGeom>
          <a:solidFill>
            <a:schemeClr val="tx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2000" b="1" spc="-50" dirty="0" smtClean="0">
                <a:solidFill>
                  <a:schemeClr val="bg1"/>
                </a:solidFill>
                <a:latin typeface="Arial" pitchFamily="34" charset="0"/>
                <a:ea typeface="Segoe UI" pitchFamily="34" charset="0"/>
                <a:cs typeface="Arial" pitchFamily="34" charset="0"/>
              </a:rPr>
              <a:t>As a Policeman, I…</a:t>
            </a:r>
            <a:endParaRPr lang="en-US" sz="2000" b="1" spc="-50" dirty="0">
              <a:solidFill>
                <a:schemeClr val="bg1"/>
              </a:solidFill>
              <a:latin typeface="Arial" pitchFamily="34" charset="0"/>
              <a:ea typeface="Segoe UI" pitchFamily="34" charset="0"/>
              <a:cs typeface="Arial" pitchFamily="34" charset="0"/>
            </a:endParaRPr>
          </a:p>
        </p:txBody>
      </p:sp>
      <p:sp>
        <p:nvSpPr>
          <p:cNvPr id="11" name="Oval Callout 10"/>
          <p:cNvSpPr/>
          <p:nvPr/>
        </p:nvSpPr>
        <p:spPr bwMode="auto">
          <a:xfrm>
            <a:off x="6781800" y="404648"/>
            <a:ext cx="1981200" cy="1043152"/>
          </a:xfrm>
          <a:prstGeom prst="wedgeEllipseCallout">
            <a:avLst>
              <a:gd name="adj1" fmla="val -14585"/>
              <a:gd name="adj2" fmla="val 92143"/>
            </a:avLst>
          </a:prstGeom>
          <a:solidFill>
            <a:schemeClr val="tx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2000" b="1" spc="-50" dirty="0" smtClean="0">
                <a:solidFill>
                  <a:schemeClr val="bg1"/>
                </a:solidFill>
                <a:latin typeface="Arial" pitchFamily="34" charset="0"/>
                <a:ea typeface="Segoe UI" pitchFamily="34" charset="0"/>
                <a:cs typeface="Arial" pitchFamily="34" charset="0"/>
              </a:rPr>
              <a:t>As a Lawyer, I…</a:t>
            </a:r>
            <a:endParaRPr lang="en-US" sz="2000" b="1" spc="-50" dirty="0">
              <a:solidFill>
                <a:schemeClr val="bg1"/>
              </a:solidFill>
              <a:latin typeface="Arial" pitchFamily="34" charset="0"/>
              <a:ea typeface="Segoe UI" pitchFamily="34" charset="0"/>
              <a:cs typeface="Arial" pitchFamily="34" charset="0"/>
            </a:endParaRPr>
          </a:p>
        </p:txBody>
      </p:sp>
      <p:sp>
        <p:nvSpPr>
          <p:cNvPr id="12" name="Oval Callout 11"/>
          <p:cNvSpPr/>
          <p:nvPr/>
        </p:nvSpPr>
        <p:spPr bwMode="auto">
          <a:xfrm>
            <a:off x="2133600" y="304800"/>
            <a:ext cx="2819400" cy="1271752"/>
          </a:xfrm>
          <a:prstGeom prst="wedgeEllipseCallout">
            <a:avLst>
              <a:gd name="adj1" fmla="val 11675"/>
              <a:gd name="adj2" fmla="val 78541"/>
            </a:avLst>
          </a:prstGeom>
          <a:solidFill>
            <a:schemeClr val="accent3"/>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2000" b="1" spc="-50" dirty="0" smtClean="0">
                <a:solidFill>
                  <a:schemeClr val="bg1"/>
                </a:solidFill>
                <a:latin typeface="Arial" pitchFamily="34" charset="0"/>
                <a:ea typeface="Segoe UI" pitchFamily="34" charset="0"/>
                <a:cs typeface="Arial" pitchFamily="34" charset="0"/>
              </a:rPr>
              <a:t>I am a </a:t>
            </a:r>
            <a:r>
              <a:rPr lang="en-US" sz="2000" b="1" spc="-50" dirty="0" smtClean="0">
                <a:solidFill>
                  <a:schemeClr val="bg1"/>
                </a:solidFill>
                <a:latin typeface="Jing Jing" pitchFamily="2" charset="0"/>
                <a:ea typeface="Segoe UI" pitchFamily="34" charset="0"/>
                <a:cs typeface="Arial" pitchFamily="34" charset="0"/>
              </a:rPr>
              <a:t>Database Researcher!</a:t>
            </a:r>
            <a:endParaRPr lang="en-US" sz="2000" b="1" spc="-50" dirty="0">
              <a:solidFill>
                <a:schemeClr val="bg1"/>
              </a:solidFill>
              <a:latin typeface="Jing Jing" pitchFamily="2" charset="0"/>
              <a:ea typeface="Segoe UI" pitchFamily="34" charset="0"/>
              <a:cs typeface="Arial" pitchFamily="34" charset="0"/>
            </a:endParaRPr>
          </a:p>
        </p:txBody>
      </p:sp>
      <p:sp>
        <p:nvSpPr>
          <p:cNvPr id="4" name="Rectangle 3"/>
          <p:cNvSpPr/>
          <p:nvPr/>
        </p:nvSpPr>
        <p:spPr bwMode="auto">
          <a:xfrm>
            <a:off x="-304800" y="3352800"/>
            <a:ext cx="9601200" cy="43434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nvGrpSpPr>
          <p:cNvPr id="3" name="Group 2"/>
          <p:cNvGrpSpPr/>
          <p:nvPr/>
        </p:nvGrpSpPr>
        <p:grpSpPr>
          <a:xfrm>
            <a:off x="0" y="3352800"/>
            <a:ext cx="9144000" cy="3800476"/>
            <a:chOff x="0" y="3429000"/>
            <a:chExt cx="9144000" cy="3800476"/>
          </a:xfrm>
        </p:grpSpPr>
        <p:pic>
          <p:nvPicPr>
            <p:cNvPr id="10242" name="Picture 2" descr="http://1.bp.blogspot.com/--i_jISvS7Ro/Tnlc0FcFiGI/AAAAAAAAAj0/OlapmaXDREs/s1600/confused-teenage-bo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5715000" cy="380047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teenspeak.org/wp-content/uploads/2011/08/confused_gir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429000"/>
              <a:ext cx="3962400" cy="38004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0147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364092"/>
            <a:ext cx="3248024" cy="488430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http://regmedia.co.uk/2011/07/13/mike_stonebrak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812276"/>
            <a:ext cx="2943225" cy="1970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752600"/>
            <a:ext cx="2805113" cy="46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334304" y="401877"/>
            <a:ext cx="5456895" cy="1122123"/>
          </a:xfrm>
        </p:spPr>
        <p:txBody>
          <a:bodyPr/>
          <a:lstStyle/>
          <a:p>
            <a:r>
              <a:rPr lang="en-US" sz="8000" dirty="0" smtClean="0">
                <a:solidFill>
                  <a:srgbClr val="FFC000"/>
                </a:solidFill>
                <a:effectLst>
                  <a:outerShdw blurRad="38100" dist="38100" dir="2700000" algn="tl">
                    <a:srgbClr val="000000">
                      <a:alpha val="43137"/>
                    </a:srgbClr>
                  </a:outerShdw>
                </a:effectLst>
                <a:latin typeface="Rockwell Condensed" pitchFamily="18" charset="0"/>
              </a:rPr>
              <a:t>Elevator Pitch</a:t>
            </a:r>
            <a:endParaRPr lang="en-US" sz="8000" dirty="0">
              <a:solidFill>
                <a:srgbClr val="FFC000"/>
              </a:solidFill>
              <a:effectLst>
                <a:outerShdw blurRad="38100" dist="38100" dir="2700000" algn="tl">
                  <a:srgbClr val="000000">
                    <a:alpha val="43137"/>
                  </a:srgbClr>
                </a:outerShdw>
              </a:effectLst>
              <a:latin typeface="Rockwell Condensed" pitchFamily="18" charset="0"/>
            </a:endParaRPr>
          </a:p>
        </p:txBody>
      </p:sp>
      <p:sp>
        <p:nvSpPr>
          <p:cNvPr id="3" name="Rounded Rectangle 2"/>
          <p:cNvSpPr/>
          <p:nvPr/>
        </p:nvSpPr>
        <p:spPr bwMode="auto">
          <a:xfrm>
            <a:off x="5638800" y="1812277"/>
            <a:ext cx="2971800" cy="4574524"/>
          </a:xfrm>
          <a:prstGeom prst="roundRect">
            <a:avLst/>
          </a:prstGeom>
          <a:noFill/>
          <a:ln w="254000">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1" name="Rectangle 10"/>
          <p:cNvSpPr/>
          <p:nvPr/>
        </p:nvSpPr>
        <p:spPr bwMode="auto">
          <a:xfrm rot="21211909">
            <a:off x="705153" y="485044"/>
            <a:ext cx="7535311" cy="76937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7000" spc="-50" dirty="0" smtClean="0">
                <a:solidFill>
                  <a:srgbClr val="FFFF00"/>
                </a:solidFill>
                <a:latin typeface="Impact" pitchFamily="34" charset="0"/>
                <a:ea typeface="Segoe UI" pitchFamily="34" charset="0"/>
                <a:cs typeface="Segoe UI" pitchFamily="34" charset="0"/>
              </a:rPr>
              <a:t>Let’s Be Honest</a:t>
            </a:r>
            <a:endParaRPr lang="en-US" sz="7000" spc="-50" dirty="0">
              <a:solidFill>
                <a:srgbClr val="FFFF00"/>
              </a:solidFill>
              <a:latin typeface="Impact" pitchFamily="34" charset="0"/>
              <a:ea typeface="Segoe UI" pitchFamily="34" charset="0"/>
              <a:cs typeface="Segoe UI" pitchFamily="34" charset="0"/>
            </a:endParaRPr>
          </a:p>
        </p:txBody>
      </p:sp>
      <p:pic>
        <p:nvPicPr>
          <p:cNvPr id="205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678784"/>
            <a:ext cx="2514600" cy="26217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bwMode="auto">
          <a:xfrm rot="322072">
            <a:off x="2013323" y="5509947"/>
            <a:ext cx="5428447" cy="80669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5000" spc="-50" dirty="0" smtClean="0">
                <a:solidFill>
                  <a:schemeClr val="accent3"/>
                </a:solidFill>
                <a:latin typeface="Impact" pitchFamily="34" charset="0"/>
                <a:ea typeface="Segoe UI" pitchFamily="34" charset="0"/>
                <a:cs typeface="Segoe UI" pitchFamily="34" charset="0"/>
              </a:rPr>
              <a:t>Who is Tougher?</a:t>
            </a:r>
            <a:endParaRPr lang="en-US" sz="5000" spc="-50" dirty="0">
              <a:solidFill>
                <a:schemeClr val="accent3"/>
              </a:solidFill>
              <a:latin typeface="Impact" pitchFamily="34" charset="0"/>
              <a:ea typeface="Segoe UI" pitchFamily="34" charset="0"/>
              <a:cs typeface="Segoe UI" pitchFamily="34" charset="0"/>
            </a:endParaRPr>
          </a:p>
        </p:txBody>
      </p:sp>
      <p:sp>
        <p:nvSpPr>
          <p:cNvPr id="5" name="TextBox 4"/>
          <p:cNvSpPr txBox="1"/>
          <p:nvPr/>
        </p:nvSpPr>
        <p:spPr>
          <a:xfrm rot="591328">
            <a:off x="5562600" y="5295884"/>
            <a:ext cx="3155929" cy="461665"/>
          </a:xfrm>
          <a:prstGeom prst="rect">
            <a:avLst/>
          </a:prstGeom>
          <a:solidFill>
            <a:schemeClr val="tx1"/>
          </a:solidFill>
        </p:spPr>
        <p:txBody>
          <a:bodyPr wrap="none" lIns="0" tIns="0" rIns="0" bIns="0" rtlCol="0">
            <a:spAutoFit/>
          </a:bodyPr>
          <a:lstStyle/>
          <a:p>
            <a:r>
              <a:rPr lang="en-US" sz="3000" dirty="0" smtClean="0">
                <a:solidFill>
                  <a:schemeClr val="bg1"/>
                </a:solidFill>
                <a:latin typeface="Rockwell" pitchFamily="18" charset="0"/>
              </a:rPr>
              <a:t>She is. And by far.</a:t>
            </a:r>
          </a:p>
        </p:txBody>
      </p:sp>
      <p:grpSp>
        <p:nvGrpSpPr>
          <p:cNvPr id="6" name="Group 5"/>
          <p:cNvGrpSpPr/>
          <p:nvPr/>
        </p:nvGrpSpPr>
        <p:grpSpPr>
          <a:xfrm>
            <a:off x="6248400" y="1295400"/>
            <a:ext cx="1981200" cy="914400"/>
            <a:chOff x="6248400" y="1295400"/>
            <a:chExt cx="1981200" cy="914400"/>
          </a:xfrm>
        </p:grpSpPr>
        <p:pic>
          <p:nvPicPr>
            <p:cNvPr id="2060" name="Picture 12" descr="C:\Users\rimman\AppData\Local\Microsoft\Windows\Temporary Internet Files\Content.IE5\6Y9SBHFB\MC900434713[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0" y="1295400"/>
              <a:ext cx="799662" cy="838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rimman\AppData\Local\Microsoft\Windows\Temporary Internet Files\Content.IE5\6Y9SBHFB\MC900434713[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1800" y="1371600"/>
              <a:ext cx="799662" cy="838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rimman\AppData\Local\Microsoft\Windows\Temporary Internet Files\Content.IE5\6Y9SBHFB\MC900434713[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29938" y="1295400"/>
              <a:ext cx="799662" cy="838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3125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fade">
                                      <p:cBhvr>
                                        <p:cTn id="10" dur="500"/>
                                        <p:tgtEl>
                                          <p:spTgt spid="1229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 presetClass="exit" presetSubtype="0" fill="hold" grpId="1" nodeType="withEffect">
                                  <p:stCondLst>
                                    <p:cond delay="0"/>
                                  </p:stCondLst>
                                  <p:childTnLst>
                                    <p:set>
                                      <p:cBhvr>
                                        <p:cTn id="17" dur="1" fill="hold">
                                          <p:stCondLst>
                                            <p:cond delay="0"/>
                                          </p:stCondLst>
                                        </p:cTn>
                                        <p:tgtEl>
                                          <p:spTgt spid="2"/>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par>
                                <p:cTn id="21" presetID="10" presetClass="entr" presetSubtype="0" fill="hold" nodeType="withEffect">
                                  <p:stCondLst>
                                    <p:cond delay="0"/>
                                  </p:stCondLst>
                                  <p:childTnLst>
                                    <p:set>
                                      <p:cBhvr>
                                        <p:cTn id="22" dur="1" fill="hold">
                                          <p:stCondLst>
                                            <p:cond delay="0"/>
                                          </p:stCondLst>
                                        </p:cTn>
                                        <p:tgtEl>
                                          <p:spTgt spid="2058"/>
                                        </p:tgtEl>
                                        <p:attrNameLst>
                                          <p:attrName>style.visibility</p:attrName>
                                        </p:attrNameLst>
                                      </p:cBhvr>
                                      <p:to>
                                        <p:strVal val="visible"/>
                                      </p:to>
                                    </p:set>
                                    <p:animEffect transition="in" filter="fade">
                                      <p:cBhvr>
                                        <p:cTn id="23" dur="500"/>
                                        <p:tgtEl>
                                          <p:spTgt spid="205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2059"/>
                                        </p:tgtEl>
                                        <p:attrNameLst>
                                          <p:attrName>style.visibility</p:attrName>
                                        </p:attrNameLst>
                                      </p:cBhvr>
                                      <p:to>
                                        <p:strVal val="visible"/>
                                      </p:to>
                                    </p:set>
                                    <p:animEffect transition="in" filter="fade">
                                      <p:cBhvr>
                                        <p:cTn id="29" dur="500"/>
                                        <p:tgtEl>
                                          <p:spTgt spid="205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26" presetClass="emph" presetSubtype="0" fill="hold" grpId="0" nodeType="withEffect">
                                  <p:stCondLst>
                                    <p:cond delay="0"/>
                                  </p:stCondLst>
                                  <p:childTnLst>
                                    <p:animEffect transition="out" filter="fade">
                                      <p:cBhvr>
                                        <p:cTn id="36" dur="500" tmFilter="0, 0; .2, .5; .8, .5; 1, 0"/>
                                        <p:tgtEl>
                                          <p:spTgt spid="3"/>
                                        </p:tgtEl>
                                      </p:cBhvr>
                                    </p:animEffect>
                                    <p:animScale>
                                      <p:cBhvr>
                                        <p:cTn id="37" dur="250" autoRev="1" fill="hold"/>
                                        <p:tgtEl>
                                          <p:spTgt spid="3"/>
                                        </p:tgtEl>
                                      </p:cBhvr>
                                      <p:by x="105000" y="105000"/>
                                    </p:animScale>
                                  </p:childTnLst>
                                </p:cTn>
                              </p:par>
                              <p:par>
                                <p:cTn id="38" presetID="10"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3" grpId="1" animBg="1"/>
      <p:bldP spid="11" grpId="0" animBg="1"/>
      <p:bldP spid="12"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67405"/>
            <a:ext cx="7772400" cy="1218795"/>
          </a:xfrm>
        </p:spPr>
        <p:txBody>
          <a:bodyPr/>
          <a:lstStyle/>
          <a:p>
            <a:pPr algn="ctr"/>
            <a:r>
              <a:rPr lang="en-US" sz="4400" dirty="0" smtClean="0">
                <a:effectLst>
                  <a:outerShdw blurRad="38100" dist="38100" dir="2700000" algn="tl">
                    <a:srgbClr val="000000">
                      <a:alpha val="43137"/>
                    </a:srgbClr>
                  </a:outerShdw>
                </a:effectLst>
                <a:latin typeface="Segoe Marker" pitchFamily="66" charset="0"/>
              </a:rPr>
              <a:t>Think, how would you describe </a:t>
            </a:r>
            <a:br>
              <a:rPr lang="en-US" sz="4400" dirty="0" smtClean="0">
                <a:effectLst>
                  <a:outerShdw blurRad="38100" dist="38100" dir="2700000" algn="tl">
                    <a:srgbClr val="000000">
                      <a:alpha val="43137"/>
                    </a:srgbClr>
                  </a:outerShdw>
                </a:effectLst>
                <a:latin typeface="Segoe Marker" pitchFamily="66" charset="0"/>
              </a:rPr>
            </a:br>
            <a:r>
              <a:rPr lang="en-US" sz="4400" dirty="0" smtClean="0">
                <a:effectLst>
                  <a:outerShdw blurRad="38100" dist="38100" dir="2700000" algn="tl">
                    <a:srgbClr val="000000">
                      <a:alpha val="43137"/>
                    </a:srgbClr>
                  </a:outerShdw>
                </a:effectLst>
                <a:latin typeface="Segoe Marker" pitchFamily="66" charset="0"/>
              </a:rPr>
              <a:t>your typical working day in 3 sentences?</a:t>
            </a:r>
            <a:endParaRPr lang="en-US" sz="4400" dirty="0">
              <a:effectLst>
                <a:outerShdw blurRad="38100" dist="38100" dir="2700000" algn="tl">
                  <a:srgbClr val="000000">
                    <a:alpha val="43137"/>
                  </a:srgbClr>
                </a:outerShdw>
              </a:effectLst>
              <a:latin typeface="Segoe Marker" pitchFamily="66" charset="0"/>
            </a:endParaRPr>
          </a:p>
        </p:txBody>
      </p:sp>
    </p:spTree>
    <p:extLst>
      <p:ext uri="{BB962C8B-B14F-4D97-AF65-F5344CB8AC3E}">
        <p14:creationId xmlns:p14="http://schemas.microsoft.com/office/powerpoint/2010/main" val="30826352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32" y="0"/>
            <a:ext cx="918863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noGrp="1"/>
          </p:cNvSpPr>
          <p:nvPr>
            <p:ph type="ctrTitle"/>
          </p:nvPr>
        </p:nvSpPr>
        <p:spPr>
          <a:xfrm>
            <a:off x="4191000" y="3811012"/>
            <a:ext cx="4953000" cy="3046988"/>
          </a:xfrm>
          <a:solidFill>
            <a:schemeClr val="bg1"/>
          </a:solidFill>
        </p:spPr>
        <p:txBody>
          <a:bodyPr anchor="ctr"/>
          <a:lstStyle/>
          <a:p>
            <a:pPr algn="ctr"/>
            <a:r>
              <a:rPr lang="en-US" sz="4400" b="1" dirty="0">
                <a:effectLst>
                  <a:outerShdw blurRad="38100" dist="38100" dir="2700000" algn="tl">
                    <a:srgbClr val="000000">
                      <a:alpha val="43137"/>
                    </a:srgbClr>
                  </a:outerShdw>
                </a:effectLst>
              </a:rPr>
              <a:t>"that sounds incredibly boring, how can you sit at a desk all day and do that?"</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8989761"/>
      </p:ext>
    </p:extLst>
  </p:cSld>
  <p:clrMapOvr>
    <a:masterClrMapping/>
  </p:clrMapOvr>
  <p:timing>
    <p:tnLst>
      <p:par>
        <p:cTn id="1" dur="indefinite" restart="never" nodeType="tmRoot"/>
      </p:par>
    </p:tnLst>
  </p:timing>
</p:sld>
</file>

<file path=ppt/theme/theme1.xml><?xml version="1.0" encoding="utf-8"?>
<a:theme xmlns:a="http://schemas.openxmlformats.org/drawingml/2006/main" name="Metro Template Colored Titles Segoe UI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gs>
                <a:gs pos="86000">
                  <a:schemeClr val="tx1"/>
                </a:gs>
              </a:gsLst>
              <a:lin ang="5400000" scaled="0"/>
            </a:gradFill>
            <a:latin typeface="Segoe UI Light" pitchFamily="34" charset="0"/>
          </a:defRPr>
        </a:defPPr>
      </a:lstStyle>
    </a:txDef>
  </a:objectDefaults>
  <a:extraClrSchemeLst/>
</a:theme>
</file>

<file path=ppt/theme/theme2.xml><?xml version="1.0" encoding="utf-8"?>
<a:theme xmlns:a="http://schemas.openxmlformats.org/drawingml/2006/main" name="Metro_Template_Light_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3.xml><?xml version="1.0" encoding="utf-8"?>
<a:theme xmlns:a="http://schemas.openxmlformats.org/drawingml/2006/main" name="1_Metro Template Colored Titles Segoe UI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gs>
                <a:gs pos="86000">
                  <a:schemeClr val="tx1"/>
                </a:gs>
              </a:gsLst>
              <a:lin ang="5400000" scaled="0"/>
            </a:gradFill>
            <a:latin typeface="Segoe UI Light" pitchFamily="34" charset="0"/>
          </a:defRPr>
        </a:defPPr>
      </a:lstStyle>
    </a:txDef>
  </a:objectDefaults>
  <a:extraClrSchemeLst/>
</a:theme>
</file>

<file path=ppt/theme/theme4.xml><?xml version="1.0" encoding="utf-8"?>
<a:theme xmlns:a="http://schemas.openxmlformats.org/drawingml/2006/main" name="2_Metro Template Colored Titles Segoe UI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gs>
                <a:gs pos="86000">
                  <a:schemeClr val="tx1"/>
                </a:gs>
              </a:gsLst>
              <a:lin ang="5400000" scaled="0"/>
            </a:gradFill>
            <a:latin typeface="Segoe UI Light" pitchFamily="34" charset="0"/>
          </a:defRPr>
        </a:defPPr>
      </a:lstStyle>
    </a:txDef>
  </a:objectDefaults>
  <a:extraClrSchemeLst/>
</a:theme>
</file>

<file path=ppt/theme/theme5.xml><?xml version="1.0" encoding="utf-8"?>
<a:theme xmlns:a="http://schemas.openxmlformats.org/drawingml/2006/main" name="2_SQL_2012_PPT_4-3_Light">
  <a:themeElements>
    <a:clrScheme name="SQL Denali">
      <a:dk1>
        <a:srgbClr val="3F3F3F"/>
      </a:dk1>
      <a:lt1>
        <a:srgbClr val="FFFFFF"/>
      </a:lt1>
      <a:dk2>
        <a:srgbClr val="3F3F3F"/>
      </a:dk2>
      <a:lt2>
        <a:srgbClr val="C2C2C2"/>
      </a:lt2>
      <a:accent1>
        <a:srgbClr val="FF8B00"/>
      </a:accent1>
      <a:accent2>
        <a:srgbClr val="4DC8ED"/>
      </a:accent2>
      <a:accent3>
        <a:srgbClr val="B5D331"/>
      </a:accent3>
      <a:accent4>
        <a:srgbClr val="85151B"/>
      </a:accent4>
      <a:accent5>
        <a:srgbClr val="C3372B"/>
      </a:accent5>
      <a:accent6>
        <a:srgbClr val="C3372B"/>
      </a:accent6>
      <a:hlink>
        <a:srgbClr val="0000FF"/>
      </a:hlink>
      <a:folHlink>
        <a:srgbClr val="800080"/>
      </a:folHlink>
    </a:clrScheme>
    <a:fontScheme name="SQL Theme">
      <a:majorFont>
        <a:latin typeface="Segoe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SQL_2012_PPT_4-3_Light">
  <a:themeElements>
    <a:clrScheme name="SQL Denali">
      <a:dk1>
        <a:srgbClr val="3F3F3F"/>
      </a:dk1>
      <a:lt1>
        <a:srgbClr val="FFFFFF"/>
      </a:lt1>
      <a:dk2>
        <a:srgbClr val="3F3F3F"/>
      </a:dk2>
      <a:lt2>
        <a:srgbClr val="C2C2C2"/>
      </a:lt2>
      <a:accent1>
        <a:srgbClr val="FF8B00"/>
      </a:accent1>
      <a:accent2>
        <a:srgbClr val="4DC8ED"/>
      </a:accent2>
      <a:accent3>
        <a:srgbClr val="B5D331"/>
      </a:accent3>
      <a:accent4>
        <a:srgbClr val="85151B"/>
      </a:accent4>
      <a:accent5>
        <a:srgbClr val="C3372B"/>
      </a:accent5>
      <a:accent6>
        <a:srgbClr val="C3372B"/>
      </a:accent6>
      <a:hlink>
        <a:srgbClr val="0000FF"/>
      </a:hlink>
      <a:folHlink>
        <a:srgbClr val="800080"/>
      </a:folHlink>
    </a:clrScheme>
    <a:fontScheme name="SQL Theme">
      <a:majorFont>
        <a:latin typeface="Segoe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 Template Dark 4x3</Template>
  <TotalTime>44404</TotalTime>
  <Words>561</Words>
  <Application>Microsoft Office PowerPoint</Application>
  <PresentationFormat>On-screen Show (4:3)</PresentationFormat>
  <Paragraphs>96</Paragraphs>
  <Slides>23</Slides>
  <Notes>8</Notes>
  <HiddenSlides>0</HiddenSlides>
  <MMClips>0</MMClips>
  <ScaleCrop>false</ScaleCrop>
  <HeadingPairs>
    <vt:vector size="4" baseType="variant">
      <vt:variant>
        <vt:lpstr>Theme</vt:lpstr>
      </vt:variant>
      <vt:variant>
        <vt:i4>6</vt:i4>
      </vt:variant>
      <vt:variant>
        <vt:lpstr>Slide Titles</vt:lpstr>
      </vt:variant>
      <vt:variant>
        <vt:i4>23</vt:i4>
      </vt:variant>
    </vt:vector>
  </HeadingPairs>
  <TitlesOfParts>
    <vt:vector size="29" baseType="lpstr">
      <vt:lpstr>Metro Template Colored Titles Segoe UI 16x9</vt:lpstr>
      <vt:lpstr>Metro_Template_Light_16x9</vt:lpstr>
      <vt:lpstr>1_Metro Template Colored Titles Segoe UI 16x9</vt:lpstr>
      <vt:lpstr>2_Metro Template Colored Titles Segoe UI 16x9</vt:lpstr>
      <vt:lpstr>2_SQL_2012_PPT_4-3_Light</vt:lpstr>
      <vt:lpstr>3_SQL_2012_PPT_4-3_Light</vt:lpstr>
      <vt:lpstr>PowerPoint Presentation</vt:lpstr>
      <vt:lpstr>Every Year</vt:lpstr>
      <vt:lpstr>PowerPoint Presentation</vt:lpstr>
      <vt:lpstr>PowerPoint Presentation</vt:lpstr>
      <vt:lpstr>PowerPoint Presentation</vt:lpstr>
      <vt:lpstr>PowerPoint Presentation</vt:lpstr>
      <vt:lpstr>Elevator Pitch</vt:lpstr>
      <vt:lpstr>Think, how would you describe  your typical working day in 3 sentences?</vt:lpstr>
      <vt:lpstr>"that sounds incredibly boring, how can you sit at a desk all day and do that?"</vt:lpstr>
      <vt:lpstr>PowerPoint Presentation</vt:lpstr>
      <vt:lpstr>PowerPoint Presentation</vt:lpstr>
      <vt:lpstr>Back to Basics and Analogies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 out of the office and spend some time with children (even if you have yours at home)!! </vt:lpstr>
      <vt:lpstr>Remember…</vt:lpstr>
      <vt:lpstr>Thank You</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Polybase Project Update</dc:title>
  <dc:creator>Rimma Nehme</dc:creator>
  <cp:lastModifiedBy>Rimma Nehme</cp:lastModifiedBy>
  <cp:revision>2191</cp:revision>
  <cp:lastPrinted>2012-10-18T21:06:33Z</cp:lastPrinted>
  <dcterms:created xsi:type="dcterms:W3CDTF">2011-12-01T16:16:48Z</dcterms:created>
  <dcterms:modified xsi:type="dcterms:W3CDTF">2013-01-14T19:06:33Z</dcterms:modified>
</cp:coreProperties>
</file>